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emf" ContentType="image/x-emf"/>
  <Default Extension="xls" ContentType="application/vnd.ms-excel"/>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harts/chart2.xml" ContentType="application/vnd.openxmlformats-officedocument.drawingml.chart+xml"/>
  <Override PartName="/ppt/theme/themeOverride2.xml" ContentType="application/vnd.openxmlformats-officedocument.themeOverr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charts/chart3.xml" ContentType="application/vnd.openxmlformats-officedocument.drawingml.chart+xml"/>
  <Override PartName="/ppt/theme/themeOverride3.xml" ContentType="application/vnd.openxmlformats-officedocument.themeOverride+xml"/>
  <Override PartName="/ppt/drawings/drawing2.xml" ContentType="application/vnd.openxmlformats-officedocument.drawingml.chartshapes+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charts/chart4.xml" ContentType="application/vnd.openxmlformats-officedocument.drawingml.chart+xml"/>
  <Override PartName="/ppt/theme/themeOverride4.xml" ContentType="application/vnd.openxmlformats-officedocument.themeOverride+xml"/>
  <Override PartName="/ppt/drawings/drawing3.xml" ContentType="application/vnd.openxmlformats-officedocument.drawingml.chartshapes+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071" r:id="rId1"/>
  </p:sldMasterIdLst>
  <p:notesMasterIdLst>
    <p:notesMasterId r:id="rId54"/>
  </p:notesMasterIdLst>
  <p:handoutMasterIdLst>
    <p:handoutMasterId r:id="rId55"/>
  </p:handoutMasterIdLst>
  <p:sldIdLst>
    <p:sldId id="410" r:id="rId2"/>
    <p:sldId id="528" r:id="rId3"/>
    <p:sldId id="461" r:id="rId4"/>
    <p:sldId id="462" r:id="rId5"/>
    <p:sldId id="463" r:id="rId6"/>
    <p:sldId id="464" r:id="rId7"/>
    <p:sldId id="465" r:id="rId8"/>
    <p:sldId id="466" r:id="rId9"/>
    <p:sldId id="467" r:id="rId10"/>
    <p:sldId id="468" r:id="rId11"/>
    <p:sldId id="469" r:id="rId12"/>
    <p:sldId id="470" r:id="rId13"/>
    <p:sldId id="471" r:id="rId14"/>
    <p:sldId id="472" r:id="rId15"/>
    <p:sldId id="473" r:id="rId16"/>
    <p:sldId id="474" r:id="rId17"/>
    <p:sldId id="475" r:id="rId18"/>
    <p:sldId id="476" r:id="rId19"/>
    <p:sldId id="478" r:id="rId20"/>
    <p:sldId id="477" r:id="rId21"/>
    <p:sldId id="480" r:id="rId22"/>
    <p:sldId id="527" r:id="rId23"/>
    <p:sldId id="482" r:id="rId24"/>
    <p:sldId id="483" r:id="rId25"/>
    <p:sldId id="526" r:id="rId26"/>
    <p:sldId id="489" r:id="rId27"/>
    <p:sldId id="488" r:id="rId28"/>
    <p:sldId id="486" r:id="rId29"/>
    <p:sldId id="490" r:id="rId30"/>
    <p:sldId id="525" r:id="rId31"/>
    <p:sldId id="492" r:id="rId32"/>
    <p:sldId id="493" r:id="rId33"/>
    <p:sldId id="494" r:id="rId34"/>
    <p:sldId id="524" r:id="rId35"/>
    <p:sldId id="496" r:id="rId36"/>
    <p:sldId id="497" r:id="rId37"/>
    <p:sldId id="498" r:id="rId38"/>
    <p:sldId id="529" r:id="rId39"/>
    <p:sldId id="531" r:id="rId40"/>
    <p:sldId id="501" r:id="rId41"/>
    <p:sldId id="523" r:id="rId42"/>
    <p:sldId id="503" r:id="rId43"/>
    <p:sldId id="504" r:id="rId44"/>
    <p:sldId id="505" r:id="rId45"/>
    <p:sldId id="506" r:id="rId46"/>
    <p:sldId id="534" r:id="rId47"/>
    <p:sldId id="522" r:id="rId48"/>
    <p:sldId id="508" r:id="rId49"/>
    <p:sldId id="509" r:id="rId50"/>
    <p:sldId id="510" r:id="rId51"/>
    <p:sldId id="521" r:id="rId52"/>
    <p:sldId id="519" r:id="rId53"/>
  </p:sldIdLst>
  <p:sldSz cx="9144000" cy="6858000" type="screen4x3"/>
  <p:notesSz cx="6980238" cy="92233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5784"/>
    <a:srgbClr val="09578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8046" autoAdjust="0"/>
    <p:restoredTop sz="74879" autoAdjust="0"/>
  </p:normalViewPr>
  <p:slideViewPr>
    <p:cSldViewPr snapToGrid="0">
      <p:cViewPr>
        <p:scale>
          <a:sx n="118" d="100"/>
          <a:sy n="118" d="100"/>
        </p:scale>
        <p:origin x="-955" y="466"/>
      </p:cViewPr>
      <p:guideLst>
        <p:guide orient="horz" pos="791"/>
        <p:guide orient="horz" pos="4186"/>
        <p:guide pos="5477"/>
        <p:guide pos="293"/>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79" d="100"/>
          <a:sy n="79" d="100"/>
        </p:scale>
        <p:origin x="-1962" y="-90"/>
      </p:cViewPr>
      <p:guideLst>
        <p:guide orient="horz" pos="2905"/>
        <p:guide pos="2199"/>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file:///\\MBIA-AMK-FS1\MBIA_DEN\Proposals\A-RFP%20Data\Investment%20Section\Investment%20Section%20Graphs\RFP%20Graphs.xls"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file:///\\MBIA-AMK-FS1\MBIA_DEN\Proposals\A-RFP%20Data\Investment%20Section\Investment%20Section%20Graphs\RFP%20Graphs.xls"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3" Type="http://schemas.openxmlformats.org/officeDocument/2006/relationships/chartUserShapes" Target="../drawings/drawing2.xml"/><Relationship Id="rId2" Type="http://schemas.openxmlformats.org/officeDocument/2006/relationships/oleObject" Target="file:///\\MBIA-AMK-FS1\MBIA_DEN\Proposals\A-RFP%20Data\Investment%20Section\Investment%20Section%20Graphs\RFP%20Graphs.xls" TargetMode="External"/><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3" Type="http://schemas.openxmlformats.org/officeDocument/2006/relationships/chartUserShapes" Target="../drawings/drawing3.xml"/><Relationship Id="rId2" Type="http://schemas.openxmlformats.org/officeDocument/2006/relationships/oleObject" Target="file:///\\MBIA-AMK-FS1\MBIA_DEN\Proposals\A-RFP%20Data\Investment%20Section\Investment%20Section%20Graphs\RFP%20Graphs.xls" TargetMode="External"/><Relationship Id="rId1" Type="http://schemas.openxmlformats.org/officeDocument/2006/relationships/themeOverride" Target="../theme/themeOverride4.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600" b="1" i="0" u="none" strike="noStrike" baseline="0">
                <a:solidFill>
                  <a:srgbClr val="000000"/>
                </a:solidFill>
                <a:latin typeface="Arial"/>
                <a:ea typeface="Arial"/>
                <a:cs typeface="Arial"/>
              </a:defRPr>
            </a:pPr>
            <a:r>
              <a:rPr lang="en-US" sz="1600"/>
              <a:t>Cash Flow Illustration</a:t>
            </a:r>
          </a:p>
        </c:rich>
      </c:tx>
      <c:layout>
        <c:manualLayout>
          <c:xMode val="edge"/>
          <c:yMode val="edge"/>
          <c:x val="0.40814114497522974"/>
          <c:y val="3.5830581031436208E-2"/>
        </c:manualLayout>
      </c:layout>
      <c:overlay val="0"/>
      <c:spPr>
        <a:noFill/>
        <a:ln w="25400">
          <a:noFill/>
        </a:ln>
      </c:spPr>
    </c:title>
    <c:autoTitleDeleted val="0"/>
    <c:plotArea>
      <c:layout>
        <c:manualLayout>
          <c:layoutTarget val="inner"/>
          <c:xMode val="edge"/>
          <c:yMode val="edge"/>
          <c:x val="0.15698599160646279"/>
          <c:y val="0.17915337940467765"/>
          <c:w val="0.80847785677328021"/>
          <c:h val="0.55700414323999781"/>
        </c:manualLayout>
      </c:layout>
      <c:areaChart>
        <c:grouping val="standard"/>
        <c:varyColors val="0"/>
        <c:ser>
          <c:idx val="0"/>
          <c:order val="0"/>
          <c:tx>
            <c:strRef>
              <c:f>'Cash Flow Graph'!$B$2</c:f>
              <c:strCache>
                <c:ptCount val="1"/>
                <c:pt idx="0">
                  <c:v>Liquid Funds</c:v>
                </c:pt>
              </c:strCache>
            </c:strRef>
          </c:tx>
          <c:spPr>
            <a:solidFill>
              <a:srgbClr val="596E85"/>
            </a:solidFill>
            <a:ln w="12700">
              <a:solidFill>
                <a:srgbClr val="000000"/>
              </a:solidFill>
              <a:prstDash val="solid"/>
            </a:ln>
          </c:spPr>
          <c:cat>
            <c:numRef>
              <c:f>'Cash Flow Graph'!$A$3:$A$22</c:f>
              <c:numCache>
                <c:formatCode>[$-409]mmm\-yy;@</c:formatCode>
                <c:ptCount val="20"/>
                <c:pt idx="0">
                  <c:v>40513</c:v>
                </c:pt>
                <c:pt idx="1">
                  <c:v>40603</c:v>
                </c:pt>
                <c:pt idx="2">
                  <c:v>40695</c:v>
                </c:pt>
                <c:pt idx="3">
                  <c:v>40787</c:v>
                </c:pt>
                <c:pt idx="4">
                  <c:v>40889</c:v>
                </c:pt>
                <c:pt idx="5">
                  <c:v>40969</c:v>
                </c:pt>
                <c:pt idx="6">
                  <c:v>41061</c:v>
                </c:pt>
                <c:pt idx="7">
                  <c:v>41153</c:v>
                </c:pt>
                <c:pt idx="8">
                  <c:v>41244</c:v>
                </c:pt>
                <c:pt idx="9">
                  <c:v>41334</c:v>
                </c:pt>
                <c:pt idx="10">
                  <c:v>41426</c:v>
                </c:pt>
                <c:pt idx="11">
                  <c:v>41518</c:v>
                </c:pt>
                <c:pt idx="12">
                  <c:v>41609</c:v>
                </c:pt>
                <c:pt idx="13">
                  <c:v>41699</c:v>
                </c:pt>
                <c:pt idx="14">
                  <c:v>41791</c:v>
                </c:pt>
                <c:pt idx="15">
                  <c:v>41883</c:v>
                </c:pt>
                <c:pt idx="16">
                  <c:v>41974</c:v>
                </c:pt>
                <c:pt idx="17">
                  <c:v>42064</c:v>
                </c:pt>
                <c:pt idx="18">
                  <c:v>42156</c:v>
                </c:pt>
                <c:pt idx="19">
                  <c:v>42248</c:v>
                </c:pt>
              </c:numCache>
            </c:numRef>
          </c:cat>
          <c:val>
            <c:numRef>
              <c:f>'Cash Flow Graph'!$B$3:$B$22</c:f>
              <c:numCache>
                <c:formatCode>_("$"* #,##0_);_("$"* \(#,##0\);_("$"* "-"??_);_(@_)</c:formatCode>
                <c:ptCount val="20"/>
                <c:pt idx="0">
                  <c:v>85</c:v>
                </c:pt>
                <c:pt idx="1">
                  <c:v>105</c:v>
                </c:pt>
                <c:pt idx="2">
                  <c:v>87</c:v>
                </c:pt>
                <c:pt idx="3">
                  <c:v>92</c:v>
                </c:pt>
                <c:pt idx="4">
                  <c:v>82</c:v>
                </c:pt>
                <c:pt idx="5">
                  <c:v>107</c:v>
                </c:pt>
                <c:pt idx="6">
                  <c:v>90</c:v>
                </c:pt>
                <c:pt idx="7">
                  <c:v>95</c:v>
                </c:pt>
                <c:pt idx="8">
                  <c:v>85</c:v>
                </c:pt>
                <c:pt idx="9">
                  <c:v>110</c:v>
                </c:pt>
                <c:pt idx="10">
                  <c:v>110</c:v>
                </c:pt>
                <c:pt idx="11">
                  <c:v>95</c:v>
                </c:pt>
                <c:pt idx="12">
                  <c:v>98</c:v>
                </c:pt>
                <c:pt idx="13">
                  <c:v>117</c:v>
                </c:pt>
                <c:pt idx="14">
                  <c:v>115</c:v>
                </c:pt>
                <c:pt idx="15">
                  <c:v>111</c:v>
                </c:pt>
                <c:pt idx="16">
                  <c:v>109</c:v>
                </c:pt>
                <c:pt idx="17">
                  <c:v>127</c:v>
                </c:pt>
                <c:pt idx="18">
                  <c:v>115</c:v>
                </c:pt>
                <c:pt idx="19">
                  <c:v>128</c:v>
                </c:pt>
              </c:numCache>
            </c:numRef>
          </c:val>
        </c:ser>
        <c:ser>
          <c:idx val="1"/>
          <c:order val="1"/>
          <c:tx>
            <c:strRef>
              <c:f>'Cash Flow Graph'!$C$2</c:f>
              <c:strCache>
                <c:ptCount val="1"/>
                <c:pt idx="0">
                  <c:v>Core Funds</c:v>
                </c:pt>
              </c:strCache>
            </c:strRef>
          </c:tx>
          <c:spPr>
            <a:solidFill>
              <a:srgbClr val="C77E5B"/>
            </a:solidFill>
            <a:ln w="12700">
              <a:solidFill>
                <a:srgbClr val="000000"/>
              </a:solidFill>
              <a:prstDash val="solid"/>
            </a:ln>
          </c:spPr>
          <c:cat>
            <c:numRef>
              <c:f>'Cash Flow Graph'!$A$3:$A$22</c:f>
              <c:numCache>
                <c:formatCode>[$-409]mmm\-yy;@</c:formatCode>
                <c:ptCount val="20"/>
                <c:pt idx="0">
                  <c:v>40513</c:v>
                </c:pt>
                <c:pt idx="1">
                  <c:v>40603</c:v>
                </c:pt>
                <c:pt idx="2">
                  <c:v>40695</c:v>
                </c:pt>
                <c:pt idx="3">
                  <c:v>40787</c:v>
                </c:pt>
                <c:pt idx="4">
                  <c:v>40889</c:v>
                </c:pt>
                <c:pt idx="5">
                  <c:v>40969</c:v>
                </c:pt>
                <c:pt idx="6">
                  <c:v>41061</c:v>
                </c:pt>
                <c:pt idx="7">
                  <c:v>41153</c:v>
                </c:pt>
                <c:pt idx="8">
                  <c:v>41244</c:v>
                </c:pt>
                <c:pt idx="9">
                  <c:v>41334</c:v>
                </c:pt>
                <c:pt idx="10">
                  <c:v>41426</c:v>
                </c:pt>
                <c:pt idx="11">
                  <c:v>41518</c:v>
                </c:pt>
                <c:pt idx="12">
                  <c:v>41609</c:v>
                </c:pt>
                <c:pt idx="13">
                  <c:v>41699</c:v>
                </c:pt>
                <c:pt idx="14">
                  <c:v>41791</c:v>
                </c:pt>
                <c:pt idx="15">
                  <c:v>41883</c:v>
                </c:pt>
                <c:pt idx="16">
                  <c:v>41974</c:v>
                </c:pt>
                <c:pt idx="17">
                  <c:v>42064</c:v>
                </c:pt>
                <c:pt idx="18">
                  <c:v>42156</c:v>
                </c:pt>
                <c:pt idx="19">
                  <c:v>42248</c:v>
                </c:pt>
              </c:numCache>
            </c:numRef>
          </c:cat>
          <c:val>
            <c:numRef>
              <c:f>'Cash Flow Graph'!$C$3:$C$22</c:f>
              <c:numCache>
                <c:formatCode>_("$"* #,##0_);_("$"* \(#,##0\);_("$"* "-"??_);_(@_)</c:formatCode>
                <c:ptCount val="20"/>
                <c:pt idx="0">
                  <c:v>68</c:v>
                </c:pt>
                <c:pt idx="1">
                  <c:v>75</c:v>
                </c:pt>
                <c:pt idx="2">
                  <c:v>77</c:v>
                </c:pt>
                <c:pt idx="3">
                  <c:v>78</c:v>
                </c:pt>
                <c:pt idx="4">
                  <c:v>78</c:v>
                </c:pt>
                <c:pt idx="5">
                  <c:v>79</c:v>
                </c:pt>
                <c:pt idx="6">
                  <c:v>80</c:v>
                </c:pt>
                <c:pt idx="7">
                  <c:v>80</c:v>
                </c:pt>
                <c:pt idx="8">
                  <c:v>80</c:v>
                </c:pt>
                <c:pt idx="9">
                  <c:v>85</c:v>
                </c:pt>
                <c:pt idx="10">
                  <c:v>85</c:v>
                </c:pt>
                <c:pt idx="11">
                  <c:v>85</c:v>
                </c:pt>
                <c:pt idx="12">
                  <c:v>90</c:v>
                </c:pt>
                <c:pt idx="13">
                  <c:v>90</c:v>
                </c:pt>
                <c:pt idx="14">
                  <c:v>95</c:v>
                </c:pt>
                <c:pt idx="15">
                  <c:v>92</c:v>
                </c:pt>
                <c:pt idx="16">
                  <c:v>92</c:v>
                </c:pt>
                <c:pt idx="17">
                  <c:v>92</c:v>
                </c:pt>
                <c:pt idx="18">
                  <c:v>93</c:v>
                </c:pt>
                <c:pt idx="19">
                  <c:v>93</c:v>
                </c:pt>
              </c:numCache>
            </c:numRef>
          </c:val>
        </c:ser>
        <c:dLbls>
          <c:showLegendKey val="0"/>
          <c:showVal val="0"/>
          <c:showCatName val="0"/>
          <c:showSerName val="0"/>
          <c:showPercent val="0"/>
          <c:showBubbleSize val="0"/>
        </c:dLbls>
        <c:axId val="45913216"/>
        <c:axId val="45914752"/>
      </c:areaChart>
      <c:dateAx>
        <c:axId val="45913216"/>
        <c:scaling>
          <c:orientation val="minMax"/>
        </c:scaling>
        <c:delete val="0"/>
        <c:axPos val="b"/>
        <c:numFmt formatCode="mmm\-yy" sourceLinked="0"/>
        <c:majorTickMark val="out"/>
        <c:minorTickMark val="none"/>
        <c:tickLblPos val="nextTo"/>
        <c:spPr>
          <a:ln w="3175">
            <a:solidFill>
              <a:srgbClr val="000000"/>
            </a:solidFill>
            <a:prstDash val="solid"/>
          </a:ln>
        </c:spPr>
        <c:txPr>
          <a:bodyPr rot="-2700000" vert="horz"/>
          <a:lstStyle/>
          <a:p>
            <a:pPr>
              <a:defRPr sz="1000" b="0" i="0" u="none" strike="noStrike" baseline="0">
                <a:solidFill>
                  <a:srgbClr val="000000"/>
                </a:solidFill>
                <a:latin typeface="Arial"/>
                <a:ea typeface="Arial"/>
                <a:cs typeface="Arial"/>
              </a:defRPr>
            </a:pPr>
            <a:endParaRPr lang="en-US"/>
          </a:p>
        </c:txPr>
        <c:crossAx val="45914752"/>
        <c:crosses val="autoZero"/>
        <c:auto val="1"/>
        <c:lblOffset val="100"/>
        <c:baseTimeUnit val="months"/>
        <c:majorUnit val="3"/>
        <c:majorTimeUnit val="months"/>
        <c:minorUnit val="2"/>
        <c:minorTimeUnit val="months"/>
      </c:dateAx>
      <c:valAx>
        <c:axId val="45914752"/>
        <c:scaling>
          <c:orientation val="minMax"/>
        </c:scaling>
        <c:delete val="0"/>
        <c:axPos val="l"/>
        <c:majorGridlines>
          <c:spPr>
            <a:ln w="3175">
              <a:solidFill>
                <a:srgbClr val="FFFFFF"/>
              </a:solidFill>
              <a:prstDash val="solid"/>
            </a:ln>
          </c:spPr>
        </c:majorGridlines>
        <c:title>
          <c:tx>
            <c:rich>
              <a:bodyPr/>
              <a:lstStyle/>
              <a:p>
                <a:pPr>
                  <a:defRPr sz="1400" b="1" i="0" u="none" strike="noStrike" baseline="0">
                    <a:solidFill>
                      <a:srgbClr val="000000"/>
                    </a:solidFill>
                    <a:latin typeface="Arial"/>
                    <a:ea typeface="Arial"/>
                    <a:cs typeface="Arial"/>
                  </a:defRPr>
                </a:pPr>
                <a:r>
                  <a:rPr lang="en-US" sz="1400"/>
                  <a:t>Millions $</a:t>
                </a:r>
              </a:p>
            </c:rich>
          </c:tx>
          <c:layout>
            <c:manualLayout>
              <c:xMode val="edge"/>
              <c:yMode val="edge"/>
              <c:x val="2.5117739403453691E-2"/>
              <c:y val="0.34202009919862791"/>
            </c:manualLayout>
          </c:layout>
          <c:overlay val="0"/>
          <c:spPr>
            <a:noFill/>
            <a:ln w="25400">
              <a:noFill/>
            </a:ln>
          </c:spPr>
        </c:title>
        <c:numFmt formatCode="_(&quot;$&quot;* #,##0_);_(&quot;$&quot;* \(#,##0\);_(&quot;$&quot;* &quot;-&quot;??_);_(@_)" sourceLinked="1"/>
        <c:majorTickMark val="out"/>
        <c:minorTickMark val="none"/>
        <c:tickLblPos val="nextTo"/>
        <c:spPr>
          <a:ln w="3175">
            <a:solidFill>
              <a:srgbClr val="000000"/>
            </a:solidFill>
            <a:prstDash val="solid"/>
          </a:ln>
        </c:spPr>
        <c:txPr>
          <a:bodyPr rot="0" vert="horz"/>
          <a:lstStyle/>
          <a:p>
            <a:pPr>
              <a:defRPr sz="1125" b="0" i="0" u="none" strike="noStrike" baseline="0">
                <a:solidFill>
                  <a:srgbClr val="000000"/>
                </a:solidFill>
                <a:latin typeface="Arial"/>
                <a:ea typeface="Arial"/>
                <a:cs typeface="Arial"/>
              </a:defRPr>
            </a:pPr>
            <a:endParaRPr lang="en-US"/>
          </a:p>
        </c:txPr>
        <c:crossAx val="45913216"/>
        <c:crosses val="autoZero"/>
        <c:crossBetween val="midCat"/>
      </c:valAx>
      <c:spPr>
        <a:noFill/>
        <a:ln w="25400">
          <a:noFill/>
        </a:ln>
      </c:spPr>
    </c:plotArea>
    <c:legend>
      <c:legendPos val="b"/>
      <c:layout>
        <c:manualLayout>
          <c:xMode val="edge"/>
          <c:yMode val="edge"/>
          <c:x val="0.19309278647861325"/>
          <c:y val="0.93485464507050764"/>
          <c:w val="0.67033016477335938"/>
          <c:h val="5.5374389988323815E-2"/>
        </c:manualLayout>
      </c:layout>
      <c:overlay val="0"/>
      <c:spPr>
        <a:solidFill>
          <a:srgbClr val="FFFFFF"/>
        </a:solidFill>
        <a:ln w="25400">
          <a:noFill/>
        </a:ln>
      </c:spPr>
      <c:txPr>
        <a:bodyPr/>
        <a:lstStyle/>
        <a:p>
          <a:pPr>
            <a:defRPr sz="1400" b="0" i="0" u="none" strike="noStrike" baseline="0">
              <a:solidFill>
                <a:srgbClr val="000000"/>
              </a:solidFill>
              <a:latin typeface="Arial"/>
              <a:ea typeface="Arial"/>
              <a:cs typeface="Arial"/>
            </a:defRPr>
          </a:pPr>
          <a:endParaRPr lang="en-US"/>
        </a:p>
      </c:txPr>
    </c:legend>
    <c:plotVisOnly val="1"/>
    <c:dispBlanksAs val="zero"/>
    <c:showDLblsOverMax val="0"/>
  </c:chart>
  <c:spPr>
    <a:solidFill>
      <a:srgbClr val="FFFFFF"/>
    </a:solidFill>
    <a:ln w="9525">
      <a:noFill/>
    </a:ln>
  </c:spPr>
  <c:txPr>
    <a:bodyPr/>
    <a:lstStyle/>
    <a:p>
      <a:pPr>
        <a:defRPr sz="1125" b="0" i="0" u="none" strike="noStrike" baseline="0">
          <a:solidFill>
            <a:srgbClr val="000000"/>
          </a:solidFill>
          <a:latin typeface="Arial"/>
          <a:ea typeface="Arial"/>
          <a:cs typeface="Arial"/>
        </a:defRPr>
      </a:pPr>
      <a:endParaRPr lang="en-US"/>
    </a:p>
  </c:txPr>
  <c:externalData r:id="rId2">
    <c:autoUpdate val="0"/>
  </c:externalData>
  <c:userShapes r:id="rId3"/>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6.1029411764705867E-2"/>
          <c:y val="4.4321329639889197E-2"/>
          <c:w val="0.88529411764705879"/>
          <c:h val="0.80055401662050119"/>
        </c:manualLayout>
      </c:layout>
      <c:barChart>
        <c:barDir val="col"/>
        <c:grouping val="clustered"/>
        <c:varyColors val="0"/>
        <c:ser>
          <c:idx val="1"/>
          <c:order val="0"/>
          <c:tx>
            <c:strRef>
              <c:f>'Risk Return Bar Chart'!$B$17</c:f>
              <c:strCache>
                <c:ptCount val="1"/>
                <c:pt idx="0">
                  <c:v>Return</c:v>
                </c:pt>
              </c:strCache>
            </c:strRef>
          </c:tx>
          <c:spPr>
            <a:solidFill>
              <a:srgbClr val="596E85"/>
            </a:solidFill>
            <a:ln w="25400">
              <a:noFill/>
            </a:ln>
          </c:spPr>
          <c:invertIfNegative val="0"/>
          <c:dLbls>
            <c:spPr>
              <a:noFill/>
              <a:ln w="25400">
                <a:noFill/>
              </a:ln>
            </c:spPr>
            <c:txPr>
              <a:bodyPr/>
              <a:lstStyle/>
              <a:p>
                <a:pPr>
                  <a:defRPr sz="1200" b="0" i="0" u="none" strike="noStrike" baseline="0">
                    <a:solidFill>
                      <a:srgbClr val="000000"/>
                    </a:solidFill>
                    <a:latin typeface="Arial"/>
                    <a:ea typeface="Arial"/>
                    <a:cs typeface="Arial"/>
                  </a:defRPr>
                </a:pPr>
                <a:endParaRPr lang="en-US"/>
              </a:p>
            </c:txPr>
            <c:showLegendKey val="0"/>
            <c:showVal val="1"/>
            <c:showCatName val="0"/>
            <c:showSerName val="0"/>
            <c:showPercent val="0"/>
            <c:showBubbleSize val="0"/>
            <c:showLeaderLines val="0"/>
          </c:dLbls>
          <c:cat>
            <c:strRef>
              <c:f>'Risk Return Bar Chart'!$A$108:$A$113</c:f>
              <c:strCache>
                <c:ptCount val="6"/>
                <c:pt idx="0">
                  <c:v>3-month Treasury Bill</c:v>
                </c:pt>
                <c:pt idx="1">
                  <c:v>6-month Treasury Bill</c:v>
                </c:pt>
                <c:pt idx="2">
                  <c:v>1-Year Treasury</c:v>
                </c:pt>
                <c:pt idx="3">
                  <c:v>1-3 Year Treasury Index</c:v>
                </c:pt>
                <c:pt idx="4">
                  <c:v>1-5 Year Treasury Index</c:v>
                </c:pt>
                <c:pt idx="5">
                  <c:v>3-5 Year Treasury Index</c:v>
                </c:pt>
              </c:strCache>
            </c:strRef>
          </c:cat>
          <c:val>
            <c:numRef>
              <c:f>'Risk Return Bar Chart'!$B$108:$B$113</c:f>
              <c:numCache>
                <c:formatCode>0.00%</c:formatCode>
                <c:ptCount val="6"/>
                <c:pt idx="0">
                  <c:v>1.8051000000000001E-2</c:v>
                </c:pt>
                <c:pt idx="1">
                  <c:v>2.1099000000000052E-2</c:v>
                </c:pt>
                <c:pt idx="2">
                  <c:v>2.2413000000000072E-2</c:v>
                </c:pt>
                <c:pt idx="3">
                  <c:v>2.7483000000000091E-2</c:v>
                </c:pt>
                <c:pt idx="4">
                  <c:v>3.3570000000000003E-2</c:v>
                </c:pt>
                <c:pt idx="5">
                  <c:v>4.3822000000000014E-2</c:v>
                </c:pt>
              </c:numCache>
            </c:numRef>
          </c:val>
        </c:ser>
        <c:dLbls>
          <c:showLegendKey val="0"/>
          <c:showVal val="1"/>
          <c:showCatName val="0"/>
          <c:showSerName val="0"/>
          <c:showPercent val="0"/>
          <c:showBubbleSize val="0"/>
        </c:dLbls>
        <c:gapWidth val="150"/>
        <c:axId val="46301184"/>
        <c:axId val="46303872"/>
      </c:barChart>
      <c:lineChart>
        <c:grouping val="standard"/>
        <c:varyColors val="0"/>
        <c:ser>
          <c:idx val="0"/>
          <c:order val="1"/>
          <c:tx>
            <c:strRef>
              <c:f>'Risk Return Bar Chart'!$C$17</c:f>
              <c:strCache>
                <c:ptCount val="1"/>
                <c:pt idx="0">
                  <c:v>Number of Negative Quarters</c:v>
                </c:pt>
              </c:strCache>
            </c:strRef>
          </c:tx>
          <c:spPr>
            <a:ln w="38100">
              <a:solidFill>
                <a:schemeClr val="accent6"/>
              </a:solidFill>
              <a:prstDash val="solid"/>
            </a:ln>
          </c:spPr>
          <c:marker>
            <c:symbol val="diamond"/>
            <c:size val="7"/>
            <c:spPr>
              <a:solidFill>
                <a:schemeClr val="bg1"/>
              </a:solidFill>
              <a:ln>
                <a:solidFill>
                  <a:schemeClr val="accent6"/>
                </a:solidFill>
                <a:prstDash val="solid"/>
              </a:ln>
            </c:spPr>
          </c:marker>
          <c:dLbls>
            <c:dLbl>
              <c:idx val="4"/>
              <c:layout>
                <c:manualLayout>
                  <c:x val="-2.1958060429933812E-2"/>
                  <c:y val="-2.6828028976939072E-2"/>
                </c:manualLayout>
              </c:layout>
              <c:dLblPos val="r"/>
              <c:showLegendKey val="0"/>
              <c:showVal val="1"/>
              <c:showCatName val="0"/>
              <c:showSerName val="0"/>
              <c:showPercent val="0"/>
              <c:showBubbleSize val="0"/>
            </c:dLbl>
            <c:spPr>
              <a:noFill/>
              <a:ln w="25400">
                <a:noFill/>
              </a:ln>
            </c:spPr>
            <c:txPr>
              <a:bodyPr/>
              <a:lstStyle/>
              <a:p>
                <a:pPr>
                  <a:defRPr sz="1300" b="1" i="0" u="none" strike="noStrike" baseline="0">
                    <a:solidFill>
                      <a:srgbClr val="FFFFFF"/>
                    </a:solidFill>
                    <a:latin typeface="Arial"/>
                    <a:ea typeface="Arial"/>
                    <a:cs typeface="Arial"/>
                  </a:defRPr>
                </a:pPr>
                <a:endParaRPr lang="en-US"/>
              </a:p>
            </c:txPr>
            <c:dLblPos val="t"/>
            <c:showLegendKey val="0"/>
            <c:showVal val="1"/>
            <c:showCatName val="0"/>
            <c:showSerName val="0"/>
            <c:showPercent val="0"/>
            <c:showBubbleSize val="0"/>
            <c:showLeaderLines val="0"/>
          </c:dLbls>
          <c:cat>
            <c:strRef>
              <c:f>'Risk Return Bar Chart'!$A$108:$A$113</c:f>
              <c:strCache>
                <c:ptCount val="6"/>
                <c:pt idx="0">
                  <c:v>3-month Treasury Bill</c:v>
                </c:pt>
                <c:pt idx="1">
                  <c:v>6-month Treasury Bill</c:v>
                </c:pt>
                <c:pt idx="2">
                  <c:v>1-Year Treasury</c:v>
                </c:pt>
                <c:pt idx="3">
                  <c:v>1-3 Year Treasury Index</c:v>
                </c:pt>
                <c:pt idx="4">
                  <c:v>1-5 Year Treasury Index</c:v>
                </c:pt>
                <c:pt idx="5">
                  <c:v>3-5 Year Treasury Index</c:v>
                </c:pt>
              </c:strCache>
            </c:strRef>
          </c:cat>
          <c:val>
            <c:numRef>
              <c:f>'Risk Return Bar Chart'!$C$108:$C$113</c:f>
              <c:numCache>
                <c:formatCode>General</c:formatCode>
                <c:ptCount val="6"/>
                <c:pt idx="0">
                  <c:v>0</c:v>
                </c:pt>
                <c:pt idx="1">
                  <c:v>0</c:v>
                </c:pt>
                <c:pt idx="2">
                  <c:v>4</c:v>
                </c:pt>
                <c:pt idx="3">
                  <c:v>6</c:v>
                </c:pt>
                <c:pt idx="4">
                  <c:v>11</c:v>
                </c:pt>
                <c:pt idx="5">
                  <c:v>14</c:v>
                </c:pt>
              </c:numCache>
            </c:numRef>
          </c:val>
          <c:smooth val="0"/>
        </c:ser>
        <c:dLbls>
          <c:showLegendKey val="0"/>
          <c:showVal val="1"/>
          <c:showCatName val="0"/>
          <c:showSerName val="0"/>
          <c:showPercent val="0"/>
          <c:showBubbleSize val="0"/>
        </c:dLbls>
        <c:marker val="1"/>
        <c:smooth val="0"/>
        <c:axId val="46313856"/>
        <c:axId val="46315392"/>
      </c:lineChart>
      <c:catAx>
        <c:axId val="46301184"/>
        <c:scaling>
          <c:orientation val="minMax"/>
        </c:scaling>
        <c:delete val="0"/>
        <c:axPos val="b"/>
        <c:numFmt formatCode="General" sourceLinked="1"/>
        <c:majorTickMark val="cross"/>
        <c:minorTickMark val="none"/>
        <c:tickLblPos val="nextTo"/>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n-US"/>
          </a:p>
        </c:txPr>
        <c:crossAx val="46303872"/>
        <c:crosses val="autoZero"/>
        <c:auto val="0"/>
        <c:lblAlgn val="ctr"/>
        <c:lblOffset val="100"/>
        <c:tickLblSkip val="1"/>
        <c:tickMarkSkip val="1"/>
        <c:noMultiLvlLbl val="0"/>
      </c:catAx>
      <c:valAx>
        <c:axId val="46303872"/>
        <c:scaling>
          <c:orientation val="minMax"/>
        </c:scaling>
        <c:delete val="0"/>
        <c:axPos val="l"/>
        <c:majorGridlines>
          <c:spPr>
            <a:ln>
              <a:solidFill>
                <a:schemeClr val="bg1"/>
              </a:solidFill>
            </a:ln>
          </c:spPr>
        </c:majorGridlines>
        <c:numFmt formatCode="0.00%" sourceLinked="1"/>
        <c:majorTickMark val="cross"/>
        <c:minorTickMark val="none"/>
        <c:tickLblPos val="nextTo"/>
        <c:spPr>
          <a:ln w="3175">
            <a:solidFill>
              <a:srgbClr val="000000"/>
            </a:solidFill>
            <a:prstDash val="solid"/>
          </a:ln>
        </c:spPr>
        <c:txPr>
          <a:bodyPr rot="0" vert="horz"/>
          <a:lstStyle/>
          <a:p>
            <a:pPr>
              <a:defRPr sz="1200" b="0" i="0" u="none" strike="noStrike" baseline="0">
                <a:solidFill>
                  <a:srgbClr val="000000"/>
                </a:solidFill>
                <a:latin typeface="Arial"/>
                <a:ea typeface="Arial"/>
                <a:cs typeface="Arial"/>
              </a:defRPr>
            </a:pPr>
            <a:endParaRPr lang="en-US"/>
          </a:p>
        </c:txPr>
        <c:crossAx val="46301184"/>
        <c:crosses val="autoZero"/>
        <c:crossBetween val="between"/>
      </c:valAx>
      <c:catAx>
        <c:axId val="46313856"/>
        <c:scaling>
          <c:orientation val="minMax"/>
        </c:scaling>
        <c:delete val="1"/>
        <c:axPos val="b"/>
        <c:majorTickMark val="out"/>
        <c:minorTickMark val="none"/>
        <c:tickLblPos val="none"/>
        <c:crossAx val="46315392"/>
        <c:crosses val="autoZero"/>
        <c:auto val="0"/>
        <c:lblAlgn val="ctr"/>
        <c:lblOffset val="100"/>
        <c:noMultiLvlLbl val="0"/>
      </c:catAx>
      <c:valAx>
        <c:axId val="46315392"/>
        <c:scaling>
          <c:orientation val="minMax"/>
          <c:max val="20"/>
        </c:scaling>
        <c:delete val="0"/>
        <c:axPos val="r"/>
        <c:numFmt formatCode="General" sourceLinked="1"/>
        <c:majorTickMark val="cross"/>
        <c:minorTickMark val="none"/>
        <c:tickLblPos val="nextTo"/>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n-US"/>
          </a:p>
        </c:txPr>
        <c:crossAx val="46313856"/>
        <c:crosses val="max"/>
        <c:crossBetween val="between"/>
      </c:valAx>
    </c:plotArea>
    <c:legend>
      <c:legendPos val="r"/>
      <c:layout>
        <c:manualLayout>
          <c:xMode val="edge"/>
          <c:yMode val="edge"/>
          <c:x val="6.2808090165199934E-2"/>
          <c:y val="0.92898093095505929"/>
          <c:w val="0.67848100972672531"/>
          <c:h val="7.0588408591783169E-2"/>
        </c:manualLayout>
      </c:layout>
      <c:overlay val="0"/>
      <c:spPr>
        <a:solidFill>
          <a:srgbClr val="FFFFFF"/>
        </a:solidFill>
        <a:ln w="25400">
          <a:noFill/>
        </a:ln>
      </c:spPr>
      <c:txPr>
        <a:bodyPr/>
        <a:lstStyle/>
        <a:p>
          <a:pPr>
            <a:defRPr sz="1100" b="0" i="0" u="none" strike="noStrike" baseline="0">
              <a:solidFill>
                <a:srgbClr val="000000"/>
              </a:solidFill>
              <a:latin typeface="Arial"/>
              <a:ea typeface="Arial"/>
              <a:cs typeface="Arial"/>
            </a:defRPr>
          </a:pPr>
          <a:endParaRPr lang="en-US"/>
        </a:p>
      </c:txPr>
    </c:legend>
    <c:plotVisOnly val="1"/>
    <c:dispBlanksAs val="gap"/>
    <c:showDLblsOverMax val="0"/>
  </c:chart>
  <c:spPr>
    <a:solidFill>
      <a:srgbClr val="FFFFFF"/>
    </a:solidFill>
    <a:ln w="9525">
      <a:noFill/>
    </a:ln>
  </c:spPr>
  <c:txPr>
    <a:bodyPr/>
    <a:lstStyle/>
    <a:p>
      <a:pPr>
        <a:defRPr sz="1000" b="0" i="0" u="none" strike="noStrike" baseline="0">
          <a:solidFill>
            <a:srgbClr val="000000"/>
          </a:solidFill>
          <a:latin typeface="Arial"/>
          <a:ea typeface="Arial"/>
          <a:cs typeface="Arial"/>
        </a:defRPr>
      </a:pPr>
      <a:endParaRPr lang="en-US"/>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1320760197609005"/>
          <c:y val="9.0285173515980144E-2"/>
          <c:w val="0.81475196883037693"/>
          <c:h val="0.75624853646532009"/>
        </c:manualLayout>
      </c:layout>
      <c:lineChart>
        <c:grouping val="standard"/>
        <c:varyColors val="0"/>
        <c:ser>
          <c:idx val="0"/>
          <c:order val="0"/>
          <c:spPr>
            <a:ln w="25400">
              <a:solidFill>
                <a:srgbClr val="C77E5B"/>
              </a:solidFill>
              <a:prstDash val="solid"/>
            </a:ln>
          </c:spPr>
          <c:marker>
            <c:symbol val="none"/>
          </c:marker>
          <c:cat>
            <c:numRef>
              <c:f>'Duration  Callable Graph'!$A$31:$A$115</c:f>
              <c:numCache>
                <c:formatCode>[$-409]mmm\-yy;@</c:formatCode>
                <c:ptCount val="85"/>
                <c:pt idx="0">
                  <c:v>38687</c:v>
                </c:pt>
                <c:pt idx="1">
                  <c:v>38718</c:v>
                </c:pt>
                <c:pt idx="2">
                  <c:v>38749</c:v>
                </c:pt>
                <c:pt idx="3">
                  <c:v>38777</c:v>
                </c:pt>
                <c:pt idx="4">
                  <c:v>38808</c:v>
                </c:pt>
                <c:pt idx="5">
                  <c:v>38838</c:v>
                </c:pt>
                <c:pt idx="6">
                  <c:v>38869</c:v>
                </c:pt>
                <c:pt idx="7">
                  <c:v>38899</c:v>
                </c:pt>
                <c:pt idx="8">
                  <c:v>38930</c:v>
                </c:pt>
                <c:pt idx="9">
                  <c:v>38961</c:v>
                </c:pt>
                <c:pt idx="10">
                  <c:v>38991</c:v>
                </c:pt>
                <c:pt idx="11">
                  <c:v>39022</c:v>
                </c:pt>
                <c:pt idx="12">
                  <c:v>39052</c:v>
                </c:pt>
                <c:pt idx="13">
                  <c:v>39083</c:v>
                </c:pt>
                <c:pt idx="14">
                  <c:v>39114</c:v>
                </c:pt>
                <c:pt idx="15">
                  <c:v>39142</c:v>
                </c:pt>
                <c:pt idx="16">
                  <c:v>39173</c:v>
                </c:pt>
                <c:pt idx="17">
                  <c:v>39203</c:v>
                </c:pt>
                <c:pt idx="18">
                  <c:v>39234</c:v>
                </c:pt>
                <c:pt idx="19">
                  <c:v>39264</c:v>
                </c:pt>
                <c:pt idx="20">
                  <c:v>39295</c:v>
                </c:pt>
                <c:pt idx="21">
                  <c:v>39326</c:v>
                </c:pt>
                <c:pt idx="22">
                  <c:v>39356</c:v>
                </c:pt>
                <c:pt idx="23">
                  <c:v>39387</c:v>
                </c:pt>
                <c:pt idx="24">
                  <c:v>39417</c:v>
                </c:pt>
                <c:pt idx="25">
                  <c:v>39448</c:v>
                </c:pt>
                <c:pt idx="26">
                  <c:v>39479</c:v>
                </c:pt>
                <c:pt idx="27">
                  <c:v>39508</c:v>
                </c:pt>
                <c:pt idx="28">
                  <c:v>39539</c:v>
                </c:pt>
                <c:pt idx="29">
                  <c:v>39569</c:v>
                </c:pt>
                <c:pt idx="30">
                  <c:v>39600</c:v>
                </c:pt>
                <c:pt idx="31">
                  <c:v>39630</c:v>
                </c:pt>
                <c:pt idx="32">
                  <c:v>39661</c:v>
                </c:pt>
                <c:pt idx="33">
                  <c:v>39692</c:v>
                </c:pt>
                <c:pt idx="34">
                  <c:v>39722</c:v>
                </c:pt>
                <c:pt idx="35">
                  <c:v>39753</c:v>
                </c:pt>
                <c:pt idx="36">
                  <c:v>39783</c:v>
                </c:pt>
                <c:pt idx="37">
                  <c:v>39814</c:v>
                </c:pt>
                <c:pt idx="38">
                  <c:v>39845</c:v>
                </c:pt>
                <c:pt idx="39">
                  <c:v>39873</c:v>
                </c:pt>
                <c:pt idx="40">
                  <c:v>39904</c:v>
                </c:pt>
                <c:pt idx="41">
                  <c:v>39934</c:v>
                </c:pt>
                <c:pt idx="42">
                  <c:v>39965</c:v>
                </c:pt>
                <c:pt idx="43">
                  <c:v>39995</c:v>
                </c:pt>
                <c:pt idx="44">
                  <c:v>40026</c:v>
                </c:pt>
                <c:pt idx="45">
                  <c:v>40057</c:v>
                </c:pt>
                <c:pt idx="46">
                  <c:v>40087</c:v>
                </c:pt>
                <c:pt idx="47">
                  <c:v>40118</c:v>
                </c:pt>
                <c:pt idx="48">
                  <c:v>40148</c:v>
                </c:pt>
                <c:pt idx="49">
                  <c:v>40179</c:v>
                </c:pt>
                <c:pt idx="50">
                  <c:v>40210</c:v>
                </c:pt>
                <c:pt idx="51">
                  <c:v>40238</c:v>
                </c:pt>
                <c:pt idx="52">
                  <c:v>40269</c:v>
                </c:pt>
                <c:pt idx="53">
                  <c:v>40299</c:v>
                </c:pt>
                <c:pt idx="54">
                  <c:v>40330</c:v>
                </c:pt>
                <c:pt idx="55">
                  <c:v>40360</c:v>
                </c:pt>
                <c:pt idx="56">
                  <c:v>40391</c:v>
                </c:pt>
                <c:pt idx="57">
                  <c:v>40422</c:v>
                </c:pt>
                <c:pt idx="58">
                  <c:v>40452</c:v>
                </c:pt>
                <c:pt idx="59">
                  <c:v>40483</c:v>
                </c:pt>
                <c:pt idx="60">
                  <c:v>40513</c:v>
                </c:pt>
                <c:pt idx="61">
                  <c:v>40544</c:v>
                </c:pt>
                <c:pt idx="62">
                  <c:v>40575</c:v>
                </c:pt>
                <c:pt idx="63">
                  <c:v>40603</c:v>
                </c:pt>
                <c:pt idx="64">
                  <c:v>40634</c:v>
                </c:pt>
                <c:pt idx="65">
                  <c:v>40664</c:v>
                </c:pt>
                <c:pt idx="66">
                  <c:v>40695</c:v>
                </c:pt>
                <c:pt idx="67">
                  <c:v>40725</c:v>
                </c:pt>
                <c:pt idx="68">
                  <c:v>40756</c:v>
                </c:pt>
                <c:pt idx="69">
                  <c:v>40787</c:v>
                </c:pt>
                <c:pt idx="70">
                  <c:v>40817</c:v>
                </c:pt>
                <c:pt idx="71">
                  <c:v>40848</c:v>
                </c:pt>
                <c:pt idx="72">
                  <c:v>40878</c:v>
                </c:pt>
                <c:pt idx="73">
                  <c:v>40909</c:v>
                </c:pt>
                <c:pt idx="74">
                  <c:v>40940</c:v>
                </c:pt>
                <c:pt idx="75">
                  <c:v>40969</c:v>
                </c:pt>
                <c:pt idx="76">
                  <c:v>41000</c:v>
                </c:pt>
                <c:pt idx="77">
                  <c:v>41030</c:v>
                </c:pt>
                <c:pt idx="78">
                  <c:v>41061</c:v>
                </c:pt>
                <c:pt idx="79">
                  <c:v>41091</c:v>
                </c:pt>
                <c:pt idx="80">
                  <c:v>41122</c:v>
                </c:pt>
                <c:pt idx="81">
                  <c:v>41153</c:v>
                </c:pt>
                <c:pt idx="82">
                  <c:v>41183</c:v>
                </c:pt>
                <c:pt idx="83">
                  <c:v>41214</c:v>
                </c:pt>
                <c:pt idx="84">
                  <c:v>41244</c:v>
                </c:pt>
              </c:numCache>
            </c:numRef>
          </c:cat>
          <c:val>
            <c:numRef>
              <c:f>'Duration  Callable Graph'!$B$31:$B$115</c:f>
              <c:numCache>
                <c:formatCode>0.00%</c:formatCode>
                <c:ptCount val="85"/>
                <c:pt idx="0">
                  <c:v>4.4100000000000014E-2</c:v>
                </c:pt>
                <c:pt idx="1">
                  <c:v>4.5200000000000004E-2</c:v>
                </c:pt>
                <c:pt idx="2">
                  <c:v>4.6800000000000001E-2</c:v>
                </c:pt>
                <c:pt idx="3">
                  <c:v>4.82E-2</c:v>
                </c:pt>
                <c:pt idx="4">
                  <c:v>4.8700000000000014E-2</c:v>
                </c:pt>
                <c:pt idx="5">
                  <c:v>5.0400000000000014E-2</c:v>
                </c:pt>
                <c:pt idx="6">
                  <c:v>5.16E-2</c:v>
                </c:pt>
                <c:pt idx="7">
                  <c:v>4.9600000000000012E-2</c:v>
                </c:pt>
                <c:pt idx="8">
                  <c:v>4.7800000000000023E-2</c:v>
                </c:pt>
                <c:pt idx="9">
                  <c:v>4.6899999999999997E-2</c:v>
                </c:pt>
                <c:pt idx="10">
                  <c:v>4.7000000000000014E-2</c:v>
                </c:pt>
                <c:pt idx="11">
                  <c:v>4.6199999999999998E-2</c:v>
                </c:pt>
                <c:pt idx="12">
                  <c:v>4.82E-2</c:v>
                </c:pt>
                <c:pt idx="13">
                  <c:v>4.9300000000000101E-2</c:v>
                </c:pt>
                <c:pt idx="14">
                  <c:v>4.65E-2</c:v>
                </c:pt>
                <c:pt idx="15">
                  <c:v>4.5800000000000014E-2</c:v>
                </c:pt>
                <c:pt idx="16">
                  <c:v>4.5999999999999999E-2</c:v>
                </c:pt>
                <c:pt idx="17">
                  <c:v>4.9200000000000021E-2</c:v>
                </c:pt>
                <c:pt idx="18">
                  <c:v>4.8700000000000014E-2</c:v>
                </c:pt>
                <c:pt idx="19">
                  <c:v>4.5300000000000014E-2</c:v>
                </c:pt>
                <c:pt idx="20">
                  <c:v>4.1399999999999999E-2</c:v>
                </c:pt>
                <c:pt idx="21">
                  <c:v>3.9900000000000005E-2</c:v>
                </c:pt>
                <c:pt idx="22">
                  <c:v>3.95E-2</c:v>
                </c:pt>
                <c:pt idx="23">
                  <c:v>3.0000000000000002E-2</c:v>
                </c:pt>
                <c:pt idx="24">
                  <c:v>3.0599999999999999E-2</c:v>
                </c:pt>
                <c:pt idx="25">
                  <c:v>2.1000000000000012E-2</c:v>
                </c:pt>
                <c:pt idx="26">
                  <c:v>1.6199999999999999E-2</c:v>
                </c:pt>
                <c:pt idx="27">
                  <c:v>1.5900000000000001E-2</c:v>
                </c:pt>
                <c:pt idx="28">
                  <c:v>2.6200000000000011E-2</c:v>
                </c:pt>
                <c:pt idx="29">
                  <c:v>2.6500000000000006E-2</c:v>
                </c:pt>
                <c:pt idx="30">
                  <c:v>2.6200000000000011E-2</c:v>
                </c:pt>
                <c:pt idx="31">
                  <c:v>2.5200000000000011E-2</c:v>
                </c:pt>
                <c:pt idx="32">
                  <c:v>2.3799999999999998E-2</c:v>
                </c:pt>
                <c:pt idx="33">
                  <c:v>1.9699999999999999E-2</c:v>
                </c:pt>
                <c:pt idx="34">
                  <c:v>1.5600000000000027E-2</c:v>
                </c:pt>
                <c:pt idx="35">
                  <c:v>9.9000000000000216E-3</c:v>
                </c:pt>
                <c:pt idx="36">
                  <c:v>7.7000000000000133E-3</c:v>
                </c:pt>
                <c:pt idx="37">
                  <c:v>9.5000000000000067E-3</c:v>
                </c:pt>
                <c:pt idx="38">
                  <c:v>9.8000000000000274E-3</c:v>
                </c:pt>
                <c:pt idx="39">
                  <c:v>8.0000000000000192E-3</c:v>
                </c:pt>
                <c:pt idx="40">
                  <c:v>9.1000000000000004E-3</c:v>
                </c:pt>
                <c:pt idx="41">
                  <c:v>9.2000000000000068E-3</c:v>
                </c:pt>
                <c:pt idx="42">
                  <c:v>1.1200000000000024E-2</c:v>
                </c:pt>
                <c:pt idx="43">
                  <c:v>1.1200000000000024E-2</c:v>
                </c:pt>
                <c:pt idx="44">
                  <c:v>9.8000000000000274E-3</c:v>
                </c:pt>
                <c:pt idx="45">
                  <c:v>9.8000000000000274E-3</c:v>
                </c:pt>
                <c:pt idx="46">
                  <c:v>9.4000000000000177E-3</c:v>
                </c:pt>
                <c:pt idx="47">
                  <c:v>6.7000000000000098E-3</c:v>
                </c:pt>
                <c:pt idx="48">
                  <c:v>1.1400000000000026E-2</c:v>
                </c:pt>
                <c:pt idx="49">
                  <c:v>9.3000000000000253E-3</c:v>
                </c:pt>
                <c:pt idx="50">
                  <c:v>8.5000000000000006E-3</c:v>
                </c:pt>
                <c:pt idx="51">
                  <c:v>9.4000000000000177E-3</c:v>
                </c:pt>
                <c:pt idx="52">
                  <c:v>1.0600000000000021E-2</c:v>
                </c:pt>
                <c:pt idx="53">
                  <c:v>8.0000000000000192E-3</c:v>
                </c:pt>
                <c:pt idx="54">
                  <c:v>7.2000000000000119E-3</c:v>
                </c:pt>
                <c:pt idx="55">
                  <c:v>5.6000000000000034E-3</c:v>
                </c:pt>
                <c:pt idx="56">
                  <c:v>5.0000000000000088E-3</c:v>
                </c:pt>
                <c:pt idx="57">
                  <c:v>3.4000000000000059E-3</c:v>
                </c:pt>
                <c:pt idx="58">
                  <c:v>3.6000000000000068E-3</c:v>
                </c:pt>
                <c:pt idx="59">
                  <c:v>4.1000000000000003E-3</c:v>
                </c:pt>
                <c:pt idx="60">
                  <c:v>6.0000000000000097E-3</c:v>
                </c:pt>
                <c:pt idx="61">
                  <c:v>6.1000000000000004E-3</c:v>
                </c:pt>
                <c:pt idx="62">
                  <c:v>7.7000000000000133E-3</c:v>
                </c:pt>
                <c:pt idx="63">
                  <c:v>6.9000000000000129E-3</c:v>
                </c:pt>
                <c:pt idx="64">
                  <c:v>7.3000000000000087E-3</c:v>
                </c:pt>
                <c:pt idx="65">
                  <c:v>5.5000000000000014E-3</c:v>
                </c:pt>
                <c:pt idx="66">
                  <c:v>4.1000000000000003E-3</c:v>
                </c:pt>
                <c:pt idx="67">
                  <c:v>4.1000000000000003E-3</c:v>
                </c:pt>
                <c:pt idx="68">
                  <c:v>2.0000000000000044E-3</c:v>
                </c:pt>
                <c:pt idx="69">
                  <c:v>2.3000000000000043E-3</c:v>
                </c:pt>
                <c:pt idx="70">
                  <c:v>2.0999999999999999E-3</c:v>
                </c:pt>
                <c:pt idx="71">
                  <c:v>2.5999999999999999E-3</c:v>
                </c:pt>
                <c:pt idx="72">
                  <c:v>2.8000000000000043E-3</c:v>
                </c:pt>
                <c:pt idx="73">
                  <c:v>2.2000000000000049E-3</c:v>
                </c:pt>
                <c:pt idx="74">
                  <c:v>3.0000000000000048E-3</c:v>
                </c:pt>
                <c:pt idx="75">
                  <c:v>3.3000000000000043E-3</c:v>
                </c:pt>
                <c:pt idx="76">
                  <c:v>2.5999999999999999E-3</c:v>
                </c:pt>
                <c:pt idx="77">
                  <c:v>2.5999999999999999E-3</c:v>
                </c:pt>
                <c:pt idx="78">
                  <c:v>3.0000000000000048E-3</c:v>
                </c:pt>
                <c:pt idx="79">
                  <c:v>2.0999999999999999E-3</c:v>
                </c:pt>
                <c:pt idx="80">
                  <c:v>2.2000000000000049E-3</c:v>
                </c:pt>
                <c:pt idx="81">
                  <c:v>2.3000000000000043E-3</c:v>
                </c:pt>
                <c:pt idx="82">
                  <c:v>2.8000000000000043E-3</c:v>
                </c:pt>
                <c:pt idx="83">
                  <c:v>2.5000000000000048E-3</c:v>
                </c:pt>
                <c:pt idx="84">
                  <c:v>2.5999999999999999E-3</c:v>
                </c:pt>
              </c:numCache>
            </c:numRef>
          </c:val>
          <c:smooth val="1"/>
        </c:ser>
        <c:dLbls>
          <c:showLegendKey val="0"/>
          <c:showVal val="0"/>
          <c:showCatName val="0"/>
          <c:showSerName val="0"/>
          <c:showPercent val="0"/>
          <c:showBubbleSize val="0"/>
        </c:dLbls>
        <c:marker val="1"/>
        <c:smooth val="0"/>
        <c:axId val="46036864"/>
        <c:axId val="46038400"/>
      </c:lineChart>
      <c:catAx>
        <c:axId val="46036864"/>
        <c:scaling>
          <c:orientation val="minMax"/>
        </c:scaling>
        <c:delete val="0"/>
        <c:axPos val="b"/>
        <c:numFmt formatCode="[$-409]mmm\-yy;@" sourceLinked="1"/>
        <c:majorTickMark val="in"/>
        <c:minorTickMark val="none"/>
        <c:tickLblPos val="nextTo"/>
        <c:spPr>
          <a:ln w="3175">
            <a:solidFill>
              <a:srgbClr val="000000"/>
            </a:solidFill>
            <a:prstDash val="solid"/>
          </a:ln>
        </c:spPr>
        <c:txPr>
          <a:bodyPr rot="0" vert="horz"/>
          <a:lstStyle/>
          <a:p>
            <a:pPr>
              <a:defRPr sz="1000" b="1" i="0" u="none" strike="noStrike" baseline="0">
                <a:solidFill>
                  <a:srgbClr val="000000"/>
                </a:solidFill>
                <a:latin typeface="Arial"/>
                <a:ea typeface="Arial"/>
                <a:cs typeface="Arial"/>
              </a:defRPr>
            </a:pPr>
            <a:endParaRPr lang="en-US"/>
          </a:p>
        </c:txPr>
        <c:crossAx val="46038400"/>
        <c:crosses val="autoZero"/>
        <c:auto val="0"/>
        <c:lblAlgn val="ctr"/>
        <c:lblOffset val="100"/>
        <c:tickLblSkip val="12"/>
        <c:tickMarkSkip val="12"/>
        <c:noMultiLvlLbl val="0"/>
      </c:catAx>
      <c:valAx>
        <c:axId val="46038400"/>
        <c:scaling>
          <c:orientation val="minMax"/>
        </c:scaling>
        <c:delete val="0"/>
        <c:axPos val="l"/>
        <c:numFmt formatCode="0.00%" sourceLinked="1"/>
        <c:majorTickMark val="in"/>
        <c:minorTickMark val="none"/>
        <c:tickLblPos val="nextTo"/>
        <c:spPr>
          <a:ln w="3175">
            <a:solidFill>
              <a:srgbClr val="000000"/>
            </a:solidFill>
            <a:prstDash val="solid"/>
          </a:ln>
        </c:spPr>
        <c:txPr>
          <a:bodyPr rot="0" vert="horz"/>
          <a:lstStyle/>
          <a:p>
            <a:pPr>
              <a:defRPr sz="1000" b="1" i="0" u="none" strike="noStrike" baseline="0">
                <a:solidFill>
                  <a:srgbClr val="000000"/>
                </a:solidFill>
                <a:latin typeface="Arial"/>
                <a:ea typeface="Arial"/>
                <a:cs typeface="Arial"/>
              </a:defRPr>
            </a:pPr>
            <a:endParaRPr lang="en-US"/>
          </a:p>
        </c:txPr>
        <c:crossAx val="46036864"/>
        <c:crosses val="autoZero"/>
        <c:crossBetween val="midCat"/>
      </c:valAx>
      <c:spPr>
        <a:noFill/>
        <a:ln w="25400">
          <a:noFill/>
        </a:ln>
      </c:spPr>
    </c:plotArea>
    <c:plotVisOnly val="1"/>
    <c:dispBlanksAs val="gap"/>
    <c:showDLblsOverMax val="0"/>
  </c:chart>
  <c:spPr>
    <a:solidFill>
      <a:srgbClr val="FFFFFF"/>
    </a:solidFill>
    <a:ln w="9525">
      <a:noFill/>
    </a:ln>
  </c:spPr>
  <c:txPr>
    <a:bodyPr/>
    <a:lstStyle/>
    <a:p>
      <a:pPr>
        <a:defRPr sz="1000" b="0" i="0" u="none" strike="noStrike" baseline="0">
          <a:solidFill>
            <a:srgbClr val="000000"/>
          </a:solidFill>
          <a:latin typeface="Arial"/>
          <a:ea typeface="Arial"/>
          <a:cs typeface="Arial"/>
        </a:defRPr>
      </a:pPr>
      <a:endParaRPr lang="en-US"/>
    </a:p>
  </c:txPr>
  <c:externalData r:id="rId2">
    <c:autoUpdate val="0"/>
  </c:externalData>
  <c:userShapes r:id="rId3"/>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9.6718684049740683E-2"/>
          <c:y val="7.7512494852686326E-2"/>
          <c:w val="0.84456136607719989"/>
          <c:h val="0.79682844708561162"/>
        </c:manualLayout>
      </c:layout>
      <c:lineChart>
        <c:grouping val="standard"/>
        <c:varyColors val="0"/>
        <c:ser>
          <c:idx val="0"/>
          <c:order val="0"/>
          <c:spPr>
            <a:ln w="25400">
              <a:solidFill>
                <a:srgbClr val="C77E5B"/>
              </a:solidFill>
              <a:prstDash val="solid"/>
            </a:ln>
          </c:spPr>
          <c:marker>
            <c:symbol val="none"/>
          </c:marker>
          <c:cat>
            <c:numRef>
              <c:f>'Duration  Callable Graph'!$A$31:$A$115</c:f>
              <c:numCache>
                <c:formatCode>[$-409]mmm\-yy;@</c:formatCode>
                <c:ptCount val="85"/>
                <c:pt idx="0">
                  <c:v>38687</c:v>
                </c:pt>
                <c:pt idx="1">
                  <c:v>38718</c:v>
                </c:pt>
                <c:pt idx="2">
                  <c:v>38749</c:v>
                </c:pt>
                <c:pt idx="3">
                  <c:v>38777</c:v>
                </c:pt>
                <c:pt idx="4">
                  <c:v>38808</c:v>
                </c:pt>
                <c:pt idx="5">
                  <c:v>38838</c:v>
                </c:pt>
                <c:pt idx="6">
                  <c:v>38869</c:v>
                </c:pt>
                <c:pt idx="7">
                  <c:v>38899</c:v>
                </c:pt>
                <c:pt idx="8">
                  <c:v>38930</c:v>
                </c:pt>
                <c:pt idx="9">
                  <c:v>38961</c:v>
                </c:pt>
                <c:pt idx="10">
                  <c:v>38991</c:v>
                </c:pt>
                <c:pt idx="11">
                  <c:v>39022</c:v>
                </c:pt>
                <c:pt idx="12">
                  <c:v>39052</c:v>
                </c:pt>
                <c:pt idx="13">
                  <c:v>39083</c:v>
                </c:pt>
                <c:pt idx="14">
                  <c:v>39114</c:v>
                </c:pt>
                <c:pt idx="15">
                  <c:v>39142</c:v>
                </c:pt>
                <c:pt idx="16">
                  <c:v>39173</c:v>
                </c:pt>
                <c:pt idx="17">
                  <c:v>39203</c:v>
                </c:pt>
                <c:pt idx="18">
                  <c:v>39234</c:v>
                </c:pt>
                <c:pt idx="19">
                  <c:v>39264</c:v>
                </c:pt>
                <c:pt idx="20">
                  <c:v>39295</c:v>
                </c:pt>
                <c:pt idx="21">
                  <c:v>39326</c:v>
                </c:pt>
                <c:pt idx="22">
                  <c:v>39356</c:v>
                </c:pt>
                <c:pt idx="23">
                  <c:v>39387</c:v>
                </c:pt>
                <c:pt idx="24">
                  <c:v>39417</c:v>
                </c:pt>
                <c:pt idx="25">
                  <c:v>39448</c:v>
                </c:pt>
                <c:pt idx="26">
                  <c:v>39479</c:v>
                </c:pt>
                <c:pt idx="27">
                  <c:v>39508</c:v>
                </c:pt>
                <c:pt idx="28">
                  <c:v>39539</c:v>
                </c:pt>
                <c:pt idx="29">
                  <c:v>39569</c:v>
                </c:pt>
                <c:pt idx="30">
                  <c:v>39600</c:v>
                </c:pt>
                <c:pt idx="31">
                  <c:v>39630</c:v>
                </c:pt>
                <c:pt idx="32">
                  <c:v>39661</c:v>
                </c:pt>
                <c:pt idx="33">
                  <c:v>39692</c:v>
                </c:pt>
                <c:pt idx="34">
                  <c:v>39722</c:v>
                </c:pt>
                <c:pt idx="35">
                  <c:v>39753</c:v>
                </c:pt>
                <c:pt idx="36">
                  <c:v>39783</c:v>
                </c:pt>
                <c:pt idx="37">
                  <c:v>39814</c:v>
                </c:pt>
                <c:pt idx="38">
                  <c:v>39845</c:v>
                </c:pt>
                <c:pt idx="39">
                  <c:v>39873</c:v>
                </c:pt>
                <c:pt idx="40">
                  <c:v>39904</c:v>
                </c:pt>
                <c:pt idx="41">
                  <c:v>39934</c:v>
                </c:pt>
                <c:pt idx="42">
                  <c:v>39965</c:v>
                </c:pt>
                <c:pt idx="43">
                  <c:v>39995</c:v>
                </c:pt>
                <c:pt idx="44">
                  <c:v>40026</c:v>
                </c:pt>
                <c:pt idx="45">
                  <c:v>40057</c:v>
                </c:pt>
                <c:pt idx="46">
                  <c:v>40087</c:v>
                </c:pt>
                <c:pt idx="47">
                  <c:v>40118</c:v>
                </c:pt>
                <c:pt idx="48">
                  <c:v>40148</c:v>
                </c:pt>
                <c:pt idx="49">
                  <c:v>40179</c:v>
                </c:pt>
                <c:pt idx="50">
                  <c:v>40210</c:v>
                </c:pt>
                <c:pt idx="51">
                  <c:v>40238</c:v>
                </c:pt>
                <c:pt idx="52">
                  <c:v>40269</c:v>
                </c:pt>
                <c:pt idx="53">
                  <c:v>40299</c:v>
                </c:pt>
                <c:pt idx="54">
                  <c:v>40330</c:v>
                </c:pt>
                <c:pt idx="55">
                  <c:v>40360</c:v>
                </c:pt>
                <c:pt idx="56">
                  <c:v>40391</c:v>
                </c:pt>
                <c:pt idx="57">
                  <c:v>40422</c:v>
                </c:pt>
                <c:pt idx="58">
                  <c:v>40452</c:v>
                </c:pt>
                <c:pt idx="59">
                  <c:v>40483</c:v>
                </c:pt>
                <c:pt idx="60">
                  <c:v>40513</c:v>
                </c:pt>
                <c:pt idx="61">
                  <c:v>40544</c:v>
                </c:pt>
                <c:pt idx="62">
                  <c:v>40575</c:v>
                </c:pt>
                <c:pt idx="63">
                  <c:v>40603</c:v>
                </c:pt>
                <c:pt idx="64">
                  <c:v>40634</c:v>
                </c:pt>
                <c:pt idx="65">
                  <c:v>40664</c:v>
                </c:pt>
                <c:pt idx="66">
                  <c:v>40695</c:v>
                </c:pt>
                <c:pt idx="67">
                  <c:v>40725</c:v>
                </c:pt>
                <c:pt idx="68">
                  <c:v>40756</c:v>
                </c:pt>
                <c:pt idx="69">
                  <c:v>40787</c:v>
                </c:pt>
                <c:pt idx="70">
                  <c:v>40817</c:v>
                </c:pt>
                <c:pt idx="71">
                  <c:v>40848</c:v>
                </c:pt>
                <c:pt idx="72">
                  <c:v>40878</c:v>
                </c:pt>
                <c:pt idx="73">
                  <c:v>40909</c:v>
                </c:pt>
                <c:pt idx="74">
                  <c:v>40940</c:v>
                </c:pt>
                <c:pt idx="75">
                  <c:v>40969</c:v>
                </c:pt>
                <c:pt idx="76">
                  <c:v>41000</c:v>
                </c:pt>
                <c:pt idx="77">
                  <c:v>41030</c:v>
                </c:pt>
                <c:pt idx="78">
                  <c:v>41061</c:v>
                </c:pt>
                <c:pt idx="79">
                  <c:v>41091</c:v>
                </c:pt>
                <c:pt idx="80">
                  <c:v>41122</c:v>
                </c:pt>
                <c:pt idx="81">
                  <c:v>41153</c:v>
                </c:pt>
                <c:pt idx="82">
                  <c:v>41183</c:v>
                </c:pt>
                <c:pt idx="83">
                  <c:v>41214</c:v>
                </c:pt>
                <c:pt idx="84">
                  <c:v>41244</c:v>
                </c:pt>
              </c:numCache>
            </c:numRef>
          </c:cat>
          <c:val>
            <c:numRef>
              <c:f>'Duration  Callable Graph'!$B$31:$B$115</c:f>
              <c:numCache>
                <c:formatCode>0.00%</c:formatCode>
                <c:ptCount val="85"/>
                <c:pt idx="0">
                  <c:v>4.4100000000000014E-2</c:v>
                </c:pt>
                <c:pt idx="1">
                  <c:v>4.5200000000000004E-2</c:v>
                </c:pt>
                <c:pt idx="2">
                  <c:v>4.6800000000000001E-2</c:v>
                </c:pt>
                <c:pt idx="3">
                  <c:v>4.82E-2</c:v>
                </c:pt>
                <c:pt idx="4">
                  <c:v>4.8700000000000014E-2</c:v>
                </c:pt>
                <c:pt idx="5">
                  <c:v>5.0400000000000014E-2</c:v>
                </c:pt>
                <c:pt idx="6">
                  <c:v>5.16E-2</c:v>
                </c:pt>
                <c:pt idx="7">
                  <c:v>4.9600000000000012E-2</c:v>
                </c:pt>
                <c:pt idx="8">
                  <c:v>4.7800000000000023E-2</c:v>
                </c:pt>
                <c:pt idx="9">
                  <c:v>4.6899999999999997E-2</c:v>
                </c:pt>
                <c:pt idx="10">
                  <c:v>4.7000000000000014E-2</c:v>
                </c:pt>
                <c:pt idx="11">
                  <c:v>4.6199999999999998E-2</c:v>
                </c:pt>
                <c:pt idx="12">
                  <c:v>4.82E-2</c:v>
                </c:pt>
                <c:pt idx="13">
                  <c:v>4.9300000000000101E-2</c:v>
                </c:pt>
                <c:pt idx="14">
                  <c:v>4.65E-2</c:v>
                </c:pt>
                <c:pt idx="15">
                  <c:v>4.5800000000000014E-2</c:v>
                </c:pt>
                <c:pt idx="16">
                  <c:v>4.5999999999999999E-2</c:v>
                </c:pt>
                <c:pt idx="17">
                  <c:v>4.9200000000000021E-2</c:v>
                </c:pt>
                <c:pt idx="18">
                  <c:v>4.8700000000000014E-2</c:v>
                </c:pt>
                <c:pt idx="19">
                  <c:v>4.5300000000000014E-2</c:v>
                </c:pt>
                <c:pt idx="20">
                  <c:v>4.1399999999999999E-2</c:v>
                </c:pt>
                <c:pt idx="21">
                  <c:v>3.9900000000000005E-2</c:v>
                </c:pt>
                <c:pt idx="22">
                  <c:v>3.95E-2</c:v>
                </c:pt>
                <c:pt idx="23">
                  <c:v>3.0000000000000002E-2</c:v>
                </c:pt>
                <c:pt idx="24">
                  <c:v>3.0599999999999999E-2</c:v>
                </c:pt>
                <c:pt idx="25">
                  <c:v>2.1000000000000012E-2</c:v>
                </c:pt>
                <c:pt idx="26">
                  <c:v>1.6199999999999999E-2</c:v>
                </c:pt>
                <c:pt idx="27">
                  <c:v>1.5900000000000001E-2</c:v>
                </c:pt>
                <c:pt idx="28">
                  <c:v>2.6200000000000011E-2</c:v>
                </c:pt>
                <c:pt idx="29">
                  <c:v>2.6500000000000006E-2</c:v>
                </c:pt>
                <c:pt idx="30">
                  <c:v>2.6200000000000011E-2</c:v>
                </c:pt>
                <c:pt idx="31">
                  <c:v>2.5200000000000011E-2</c:v>
                </c:pt>
                <c:pt idx="32">
                  <c:v>2.3799999999999998E-2</c:v>
                </c:pt>
                <c:pt idx="33">
                  <c:v>1.9699999999999999E-2</c:v>
                </c:pt>
                <c:pt idx="34">
                  <c:v>1.5600000000000027E-2</c:v>
                </c:pt>
                <c:pt idx="35">
                  <c:v>9.9000000000000216E-3</c:v>
                </c:pt>
                <c:pt idx="36">
                  <c:v>7.7000000000000133E-3</c:v>
                </c:pt>
                <c:pt idx="37">
                  <c:v>9.5000000000000067E-3</c:v>
                </c:pt>
                <c:pt idx="38">
                  <c:v>9.8000000000000274E-3</c:v>
                </c:pt>
                <c:pt idx="39">
                  <c:v>8.0000000000000192E-3</c:v>
                </c:pt>
                <c:pt idx="40">
                  <c:v>9.1000000000000004E-3</c:v>
                </c:pt>
                <c:pt idx="41">
                  <c:v>9.2000000000000068E-3</c:v>
                </c:pt>
                <c:pt idx="42">
                  <c:v>1.1200000000000024E-2</c:v>
                </c:pt>
                <c:pt idx="43">
                  <c:v>1.1200000000000024E-2</c:v>
                </c:pt>
                <c:pt idx="44">
                  <c:v>9.8000000000000274E-3</c:v>
                </c:pt>
                <c:pt idx="45">
                  <c:v>9.8000000000000274E-3</c:v>
                </c:pt>
                <c:pt idx="46">
                  <c:v>9.4000000000000177E-3</c:v>
                </c:pt>
                <c:pt idx="47">
                  <c:v>6.7000000000000098E-3</c:v>
                </c:pt>
                <c:pt idx="48">
                  <c:v>1.1400000000000026E-2</c:v>
                </c:pt>
                <c:pt idx="49">
                  <c:v>9.3000000000000253E-3</c:v>
                </c:pt>
                <c:pt idx="50">
                  <c:v>8.5000000000000006E-3</c:v>
                </c:pt>
                <c:pt idx="51">
                  <c:v>9.4000000000000177E-3</c:v>
                </c:pt>
                <c:pt idx="52">
                  <c:v>1.0600000000000021E-2</c:v>
                </c:pt>
                <c:pt idx="53">
                  <c:v>8.0000000000000192E-3</c:v>
                </c:pt>
                <c:pt idx="54">
                  <c:v>7.2000000000000119E-3</c:v>
                </c:pt>
                <c:pt idx="55">
                  <c:v>5.6000000000000034E-3</c:v>
                </c:pt>
                <c:pt idx="56">
                  <c:v>5.0000000000000088E-3</c:v>
                </c:pt>
                <c:pt idx="57">
                  <c:v>3.4000000000000059E-3</c:v>
                </c:pt>
                <c:pt idx="58">
                  <c:v>3.6000000000000068E-3</c:v>
                </c:pt>
                <c:pt idx="59">
                  <c:v>4.1000000000000003E-3</c:v>
                </c:pt>
                <c:pt idx="60">
                  <c:v>6.0000000000000097E-3</c:v>
                </c:pt>
                <c:pt idx="61">
                  <c:v>6.1000000000000004E-3</c:v>
                </c:pt>
                <c:pt idx="62">
                  <c:v>7.7000000000000133E-3</c:v>
                </c:pt>
                <c:pt idx="63">
                  <c:v>6.9000000000000129E-3</c:v>
                </c:pt>
                <c:pt idx="64">
                  <c:v>7.3000000000000087E-3</c:v>
                </c:pt>
                <c:pt idx="65">
                  <c:v>5.5000000000000014E-3</c:v>
                </c:pt>
                <c:pt idx="66">
                  <c:v>4.1000000000000003E-3</c:v>
                </c:pt>
                <c:pt idx="67">
                  <c:v>4.1000000000000003E-3</c:v>
                </c:pt>
                <c:pt idx="68">
                  <c:v>2.0000000000000044E-3</c:v>
                </c:pt>
                <c:pt idx="69">
                  <c:v>2.3000000000000043E-3</c:v>
                </c:pt>
                <c:pt idx="70">
                  <c:v>2.0999999999999999E-3</c:v>
                </c:pt>
                <c:pt idx="71">
                  <c:v>2.5999999999999999E-3</c:v>
                </c:pt>
                <c:pt idx="72">
                  <c:v>2.8000000000000043E-3</c:v>
                </c:pt>
                <c:pt idx="73">
                  <c:v>2.2000000000000049E-3</c:v>
                </c:pt>
                <c:pt idx="74">
                  <c:v>3.0000000000000048E-3</c:v>
                </c:pt>
                <c:pt idx="75">
                  <c:v>3.3000000000000043E-3</c:v>
                </c:pt>
                <c:pt idx="76">
                  <c:v>2.5999999999999999E-3</c:v>
                </c:pt>
                <c:pt idx="77">
                  <c:v>2.5999999999999999E-3</c:v>
                </c:pt>
                <c:pt idx="78">
                  <c:v>3.0000000000000048E-3</c:v>
                </c:pt>
                <c:pt idx="79">
                  <c:v>2.0999999999999999E-3</c:v>
                </c:pt>
                <c:pt idx="80">
                  <c:v>2.2000000000000049E-3</c:v>
                </c:pt>
                <c:pt idx="81">
                  <c:v>2.3000000000000043E-3</c:v>
                </c:pt>
                <c:pt idx="82">
                  <c:v>2.8000000000000043E-3</c:v>
                </c:pt>
                <c:pt idx="83">
                  <c:v>2.5000000000000048E-3</c:v>
                </c:pt>
                <c:pt idx="84">
                  <c:v>2.5999999999999999E-3</c:v>
                </c:pt>
              </c:numCache>
            </c:numRef>
          </c:val>
          <c:smooth val="0"/>
        </c:ser>
        <c:dLbls>
          <c:showLegendKey val="0"/>
          <c:showVal val="0"/>
          <c:showCatName val="0"/>
          <c:showSerName val="0"/>
          <c:showPercent val="0"/>
          <c:showBubbleSize val="0"/>
        </c:dLbls>
        <c:marker val="1"/>
        <c:smooth val="0"/>
        <c:axId val="45838720"/>
        <c:axId val="45840256"/>
      </c:lineChart>
      <c:dateAx>
        <c:axId val="45838720"/>
        <c:scaling>
          <c:orientation val="minMax"/>
        </c:scaling>
        <c:delete val="0"/>
        <c:axPos val="b"/>
        <c:numFmt formatCode="mmm\-yy" sourceLinked="0"/>
        <c:majorTickMark val="out"/>
        <c:minorTickMark val="none"/>
        <c:tickLblPos val="nextTo"/>
        <c:spPr>
          <a:ln w="3175">
            <a:solidFill>
              <a:srgbClr val="000000"/>
            </a:solidFill>
            <a:prstDash val="solid"/>
          </a:ln>
        </c:spPr>
        <c:txPr>
          <a:bodyPr rot="0" vert="horz"/>
          <a:lstStyle/>
          <a:p>
            <a:pPr>
              <a:defRPr sz="1000" b="1" i="0" u="none" strike="noStrike" baseline="0">
                <a:solidFill>
                  <a:srgbClr val="000000"/>
                </a:solidFill>
                <a:latin typeface="Arial"/>
                <a:ea typeface="Arial"/>
                <a:cs typeface="Arial"/>
              </a:defRPr>
            </a:pPr>
            <a:endParaRPr lang="en-US"/>
          </a:p>
        </c:txPr>
        <c:crossAx val="45840256"/>
        <c:crosses val="autoZero"/>
        <c:auto val="1"/>
        <c:lblOffset val="100"/>
        <c:baseTimeUnit val="months"/>
        <c:majorUnit val="1"/>
        <c:majorTimeUnit val="years"/>
        <c:minorUnit val="6"/>
        <c:minorTimeUnit val="months"/>
      </c:dateAx>
      <c:valAx>
        <c:axId val="45840256"/>
        <c:scaling>
          <c:orientation val="minMax"/>
        </c:scaling>
        <c:delete val="0"/>
        <c:axPos val="l"/>
        <c:majorGridlines>
          <c:spPr>
            <a:ln w="3175">
              <a:solidFill>
                <a:srgbClr val="FFFFFF"/>
              </a:solidFill>
              <a:prstDash val="solid"/>
            </a:ln>
          </c:spPr>
        </c:majorGridlines>
        <c:numFmt formatCode="0.00%" sourceLinked="1"/>
        <c:majorTickMark val="out"/>
        <c:minorTickMark val="none"/>
        <c:tickLblPos val="nextTo"/>
        <c:spPr>
          <a:ln w="3175">
            <a:solidFill>
              <a:srgbClr val="000000"/>
            </a:solidFill>
            <a:prstDash val="solid"/>
          </a:ln>
        </c:spPr>
        <c:txPr>
          <a:bodyPr rot="0" vert="horz"/>
          <a:lstStyle/>
          <a:p>
            <a:pPr>
              <a:defRPr sz="1000" b="1" i="0" u="none" strike="noStrike" baseline="0">
                <a:solidFill>
                  <a:srgbClr val="000000"/>
                </a:solidFill>
                <a:latin typeface="Arial"/>
                <a:ea typeface="Arial"/>
                <a:cs typeface="Arial"/>
              </a:defRPr>
            </a:pPr>
            <a:endParaRPr lang="en-US"/>
          </a:p>
        </c:txPr>
        <c:crossAx val="45838720"/>
        <c:crosses val="autoZero"/>
        <c:crossBetween val="between"/>
      </c:valAx>
      <c:spPr>
        <a:noFill/>
        <a:ln w="25400">
          <a:noFill/>
        </a:ln>
      </c:spPr>
    </c:plotArea>
    <c:plotVisOnly val="1"/>
    <c:dispBlanksAs val="gap"/>
    <c:showDLblsOverMax val="0"/>
  </c:chart>
  <c:spPr>
    <a:solidFill>
      <a:srgbClr val="FFFFFF"/>
    </a:solidFill>
    <a:ln w="9525">
      <a:noFill/>
    </a:ln>
  </c:spPr>
  <c:txPr>
    <a:bodyPr/>
    <a:lstStyle/>
    <a:p>
      <a:pPr>
        <a:defRPr sz="1000" b="0" i="0" u="none" strike="noStrike" baseline="0">
          <a:solidFill>
            <a:srgbClr val="000000"/>
          </a:solidFill>
          <a:latin typeface="Arial"/>
          <a:ea typeface="Arial"/>
          <a:cs typeface="Arial"/>
        </a:defRPr>
      </a:pPr>
      <a:endParaRPr lang="en-US"/>
    </a:p>
  </c:txPr>
  <c:externalData r:id="rId2">
    <c:autoUpdate val="0"/>
  </c:externalData>
  <c:userShapes r:id="rId3"/>
</c:chartSpace>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2.png"/></Relationships>
</file>

<file path=ppt/drawings/_rels/vmlDrawing7.vml.rels><?xml version="1.0" encoding="UTF-8" standalone="yes"?>
<Relationships xmlns="http://schemas.openxmlformats.org/package/2006/relationships"><Relationship Id="rId1" Type="http://schemas.openxmlformats.org/officeDocument/2006/relationships/image" Target="../media/image22.emf"/></Relationships>
</file>

<file path=ppt/drawings/drawing1.xml><?xml version="1.0" encoding="utf-8"?>
<c:userShapes xmlns:c="http://schemas.openxmlformats.org/drawingml/2006/chart">
  <cdr:relSizeAnchor xmlns:cdr="http://schemas.openxmlformats.org/drawingml/2006/chartDrawing">
    <cdr:from>
      <cdr:x>0.52657</cdr:x>
      <cdr:y>0.18371</cdr:y>
    </cdr:from>
    <cdr:to>
      <cdr:x>0.52657</cdr:x>
      <cdr:y>0.73883</cdr:y>
    </cdr:to>
    <cdr:sp macro="" textlink="">
      <cdr:nvSpPr>
        <cdr:cNvPr id="39938" name="Line 2"/>
        <cdr:cNvSpPr>
          <a:spLocks xmlns:a="http://schemas.openxmlformats.org/drawingml/2006/main" noChangeShapeType="1"/>
        </cdr:cNvSpPr>
      </cdr:nvSpPr>
      <cdr:spPr bwMode="auto">
        <a:xfrm xmlns:a="http://schemas.openxmlformats.org/drawingml/2006/main">
          <a:off x="4098273" y="742847"/>
          <a:ext cx="0" cy="2244675"/>
        </a:xfrm>
        <a:prstGeom xmlns:a="http://schemas.openxmlformats.org/drawingml/2006/main" prst="line">
          <a:avLst/>
        </a:prstGeom>
        <a:noFill xmlns:a="http://schemas.openxmlformats.org/drawingml/2006/main"/>
        <a:ln xmlns:a="http://schemas.openxmlformats.org/drawingml/2006/main" w="31750">
          <a:solidFill>
            <a:srgbClr val="7AB8CF"/>
          </a:solidFill>
          <a:round/>
          <a:headEnd/>
          <a:tailEnd/>
        </a:ln>
      </cdr:spPr>
      <cdr:txBody>
        <a:bodyPr xmlns:a="http://schemas.openxmlformats.org/drawingml/2006/main"/>
        <a:lstStyle xmlns:a="http://schemas.openxmlformats.org/drawingml/2006/main"/>
        <a:p xmlns:a="http://schemas.openxmlformats.org/drawingml/2006/main">
          <a:endParaRPr lang="en-US"/>
        </a:p>
      </cdr:txBody>
    </cdr:sp>
  </cdr:relSizeAnchor>
  <cdr:relSizeAnchor xmlns:cdr="http://schemas.openxmlformats.org/drawingml/2006/chartDrawing">
    <cdr:from>
      <cdr:x>0.21796</cdr:x>
      <cdr:y>0.53148</cdr:y>
    </cdr:from>
    <cdr:to>
      <cdr:x>0.48352</cdr:x>
      <cdr:y>0.59554</cdr:y>
    </cdr:to>
    <cdr:sp macro="" textlink="">
      <cdr:nvSpPr>
        <cdr:cNvPr id="39939" name="Text Box 3"/>
        <cdr:cNvSpPr txBox="1">
          <a:spLocks xmlns:a="http://schemas.openxmlformats.org/drawingml/2006/main" noChangeArrowheads="1"/>
        </cdr:cNvSpPr>
      </cdr:nvSpPr>
      <cdr:spPr bwMode="auto">
        <a:xfrm xmlns:a="http://schemas.openxmlformats.org/drawingml/2006/main">
          <a:off x="1322427" y="1589563"/>
          <a:ext cx="1611273" cy="191612"/>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vertOverflow="clip" wrap="square" lIns="27432" tIns="27432" rIns="0" bIns="0" anchor="t" upright="1"/>
        <a:lstStyle xmlns:a="http://schemas.openxmlformats.org/drawingml/2006/main"/>
        <a:p xmlns:a="http://schemas.openxmlformats.org/drawingml/2006/main">
          <a:pPr algn="l" rtl="0">
            <a:defRPr sz="1000"/>
          </a:pPr>
          <a:r>
            <a:rPr lang="en-US" sz="1125" b="1" i="0" u="none" strike="noStrike" baseline="0" dirty="0">
              <a:solidFill>
                <a:srgbClr val="FFFFFF"/>
              </a:solidFill>
              <a:latin typeface="Arial"/>
              <a:cs typeface="Arial"/>
            </a:rPr>
            <a:t>Historical </a:t>
          </a:r>
          <a:r>
            <a:rPr lang="en-US" sz="1200" b="1" i="0" u="none" strike="noStrike" baseline="0" dirty="0">
              <a:solidFill>
                <a:srgbClr val="FFFFFF"/>
              </a:solidFill>
              <a:latin typeface="Arial"/>
              <a:cs typeface="Arial"/>
            </a:rPr>
            <a:t>Cash</a:t>
          </a:r>
          <a:r>
            <a:rPr lang="en-US" sz="1125" b="1" i="0" u="none" strike="noStrike" baseline="0" dirty="0">
              <a:solidFill>
                <a:srgbClr val="FFFFFF"/>
              </a:solidFill>
              <a:latin typeface="Arial"/>
              <a:cs typeface="Arial"/>
            </a:rPr>
            <a:t> Flows</a:t>
          </a:r>
        </a:p>
      </cdr:txBody>
    </cdr:sp>
  </cdr:relSizeAnchor>
  <cdr:relSizeAnchor xmlns:cdr="http://schemas.openxmlformats.org/drawingml/2006/chartDrawing">
    <cdr:from>
      <cdr:x>0.64211</cdr:x>
      <cdr:y>0.51771</cdr:y>
    </cdr:from>
    <cdr:to>
      <cdr:x>0.92043</cdr:x>
      <cdr:y>0.58157</cdr:y>
    </cdr:to>
    <cdr:sp macro="" textlink="">
      <cdr:nvSpPr>
        <cdr:cNvPr id="39940" name="Text Box 4"/>
        <cdr:cNvSpPr txBox="1">
          <a:spLocks xmlns:a="http://schemas.openxmlformats.org/drawingml/2006/main" noChangeArrowheads="1"/>
        </cdr:cNvSpPr>
      </cdr:nvSpPr>
      <cdr:spPr bwMode="auto">
        <a:xfrm xmlns:a="http://schemas.openxmlformats.org/drawingml/2006/main">
          <a:off x="3895935" y="1296912"/>
          <a:ext cx="1688686" cy="159975"/>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vertOverflow="clip" wrap="square" lIns="27432" tIns="27432" rIns="0" bIns="0" anchor="t" upright="1"/>
        <a:lstStyle xmlns:a="http://schemas.openxmlformats.org/drawingml/2006/main"/>
        <a:p xmlns:a="http://schemas.openxmlformats.org/drawingml/2006/main">
          <a:pPr algn="l" rtl="0">
            <a:defRPr sz="1000"/>
          </a:pPr>
          <a:r>
            <a:rPr lang="en-US" sz="1125" b="1" i="0" u="none" strike="noStrike" baseline="0" dirty="0">
              <a:solidFill>
                <a:srgbClr val="FFFFFF"/>
              </a:solidFill>
              <a:latin typeface="Arial"/>
              <a:cs typeface="Arial"/>
            </a:rPr>
            <a:t>Projected Cash Flows</a:t>
          </a:r>
        </a:p>
      </cdr:txBody>
    </cdr:sp>
  </cdr:relSizeAnchor>
</c:userShapes>
</file>

<file path=ppt/drawings/drawing2.xml><?xml version="1.0" encoding="utf-8"?>
<c:userShapes xmlns:c="http://schemas.openxmlformats.org/drawingml/2006/chart">
  <cdr:relSizeAnchor xmlns:cdr="http://schemas.openxmlformats.org/drawingml/2006/chartDrawing">
    <cdr:from>
      <cdr:x>0.09476</cdr:x>
      <cdr:y>0.59615</cdr:y>
    </cdr:from>
    <cdr:to>
      <cdr:x>0.40036</cdr:x>
      <cdr:y>0.67422</cdr:y>
    </cdr:to>
    <cdr:sp macro="" textlink="">
      <cdr:nvSpPr>
        <cdr:cNvPr id="2051" name="Text Box 3"/>
        <cdr:cNvSpPr txBox="1">
          <a:spLocks xmlns:a="http://schemas.openxmlformats.org/drawingml/2006/main" noChangeArrowheads="1"/>
        </cdr:cNvSpPr>
      </cdr:nvSpPr>
      <cdr:spPr bwMode="auto">
        <a:xfrm xmlns:a="http://schemas.openxmlformats.org/drawingml/2006/main">
          <a:off x="728449" y="3031963"/>
          <a:ext cx="2349341" cy="397038"/>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vertOverflow="clip" wrap="square" lIns="27432" tIns="22860" rIns="27432" bIns="0" anchor="t" upright="1"/>
        <a:lstStyle xmlns:a="http://schemas.openxmlformats.org/drawingml/2006/main"/>
        <a:p xmlns:a="http://schemas.openxmlformats.org/drawingml/2006/main">
          <a:pPr algn="ctr" rtl="0">
            <a:defRPr sz="1000"/>
          </a:pPr>
          <a:r>
            <a:rPr lang="en-US" sz="1000" b="1" i="0" u="none" strike="noStrike" baseline="0" dirty="0">
              <a:solidFill>
                <a:srgbClr val="7AB8CF"/>
              </a:solidFill>
              <a:latin typeface="Arial"/>
              <a:cs typeface="Arial"/>
            </a:rPr>
            <a:t>7-Year Average</a:t>
          </a:r>
        </a:p>
        <a:p xmlns:a="http://schemas.openxmlformats.org/drawingml/2006/main">
          <a:pPr algn="ctr" rtl="0">
            <a:defRPr sz="1000"/>
          </a:pPr>
          <a:r>
            <a:rPr lang="en-US" sz="1000" b="1" i="0" u="none" strike="noStrike" baseline="0" dirty="0">
              <a:solidFill>
                <a:srgbClr val="7AB8CF"/>
              </a:solidFill>
              <a:latin typeface="Arial"/>
              <a:cs typeface="Arial"/>
            </a:rPr>
            <a:t> 2.17</a:t>
          </a:r>
        </a:p>
      </cdr:txBody>
    </cdr:sp>
  </cdr:relSizeAnchor>
  <cdr:relSizeAnchor xmlns:cdr="http://schemas.openxmlformats.org/drawingml/2006/chartDrawing">
    <cdr:from>
      <cdr:x>0.26711</cdr:x>
      <cdr:y>0.12203</cdr:y>
    </cdr:from>
    <cdr:to>
      <cdr:x>0.30863</cdr:x>
      <cdr:y>0.32824</cdr:y>
    </cdr:to>
    <cdr:sp macro="" textlink="">
      <cdr:nvSpPr>
        <cdr:cNvPr id="2053" name="Line 5"/>
        <cdr:cNvSpPr>
          <a:spLocks xmlns:a="http://schemas.openxmlformats.org/drawingml/2006/main" noChangeShapeType="1"/>
        </cdr:cNvSpPr>
      </cdr:nvSpPr>
      <cdr:spPr bwMode="auto">
        <a:xfrm xmlns:a="http://schemas.openxmlformats.org/drawingml/2006/main" flipH="1">
          <a:off x="1471331" y="339943"/>
          <a:ext cx="228659" cy="574458"/>
        </a:xfrm>
        <a:prstGeom xmlns:a="http://schemas.openxmlformats.org/drawingml/2006/main" prst="line">
          <a:avLst/>
        </a:prstGeom>
        <a:noFill xmlns:a="http://schemas.openxmlformats.org/drawingml/2006/main"/>
        <a:ln xmlns:a="http://schemas.openxmlformats.org/drawingml/2006/main" w="9525">
          <a:solidFill>
            <a:srgbClr val="000000"/>
          </a:solidFill>
          <a:round/>
          <a:headEnd/>
          <a:tailEnd type="triangle" w="med" len="med"/>
        </a:ln>
      </cdr:spPr>
      <cdr:txBody>
        <a:bodyPr xmlns:a="http://schemas.openxmlformats.org/drawingml/2006/main"/>
        <a:lstStyle xmlns:a="http://schemas.openxmlformats.org/drawingml/2006/main"/>
        <a:p xmlns:a="http://schemas.openxmlformats.org/drawingml/2006/main">
          <a:endParaRPr lang="en-US"/>
        </a:p>
      </cdr:txBody>
    </cdr:sp>
  </cdr:relSizeAnchor>
  <cdr:relSizeAnchor xmlns:cdr="http://schemas.openxmlformats.org/drawingml/2006/chartDrawing">
    <cdr:from>
      <cdr:x>0.76122</cdr:x>
      <cdr:y>0.49494</cdr:y>
    </cdr:from>
    <cdr:to>
      <cdr:x>0.82747</cdr:x>
      <cdr:y>0.69799</cdr:y>
    </cdr:to>
    <cdr:sp macro="" textlink="">
      <cdr:nvSpPr>
        <cdr:cNvPr id="2055" name="Line 7"/>
        <cdr:cNvSpPr>
          <a:spLocks xmlns:a="http://schemas.openxmlformats.org/drawingml/2006/main" noChangeShapeType="1"/>
        </cdr:cNvSpPr>
      </cdr:nvSpPr>
      <cdr:spPr bwMode="auto">
        <a:xfrm xmlns:a="http://schemas.openxmlformats.org/drawingml/2006/main" flipH="1">
          <a:off x="4192999" y="1430917"/>
          <a:ext cx="364922" cy="587042"/>
        </a:xfrm>
        <a:prstGeom xmlns:a="http://schemas.openxmlformats.org/drawingml/2006/main" prst="line">
          <a:avLst/>
        </a:prstGeom>
        <a:noFill xmlns:a="http://schemas.openxmlformats.org/drawingml/2006/main"/>
        <a:ln xmlns:a="http://schemas.openxmlformats.org/drawingml/2006/main" w="9525">
          <a:solidFill>
            <a:srgbClr val="000000"/>
          </a:solidFill>
          <a:round/>
          <a:headEnd/>
          <a:tailEnd type="triangle" w="med" len="med"/>
        </a:ln>
      </cdr:spPr>
      <cdr:txBody>
        <a:bodyPr xmlns:a="http://schemas.openxmlformats.org/drawingml/2006/main"/>
        <a:lstStyle xmlns:a="http://schemas.openxmlformats.org/drawingml/2006/main"/>
        <a:p xmlns:a="http://schemas.openxmlformats.org/drawingml/2006/main">
          <a:endParaRPr lang="en-US"/>
        </a:p>
      </cdr:txBody>
    </cdr:sp>
  </cdr:relSizeAnchor>
  <cdr:relSizeAnchor xmlns:cdr="http://schemas.openxmlformats.org/drawingml/2006/chartDrawing">
    <cdr:from>
      <cdr:x>0.19026</cdr:x>
      <cdr:y>0.0375</cdr:y>
    </cdr:from>
    <cdr:to>
      <cdr:x>0.43459</cdr:x>
      <cdr:y>0.12638</cdr:y>
    </cdr:to>
    <cdr:sp macro="" textlink="">
      <cdr:nvSpPr>
        <cdr:cNvPr id="2056" name="Text Box 8"/>
        <cdr:cNvSpPr txBox="1">
          <a:spLocks xmlns:a="http://schemas.openxmlformats.org/drawingml/2006/main" noChangeArrowheads="1"/>
        </cdr:cNvSpPr>
      </cdr:nvSpPr>
      <cdr:spPr bwMode="auto">
        <a:xfrm xmlns:a="http://schemas.openxmlformats.org/drawingml/2006/main">
          <a:off x="1048000" y="108417"/>
          <a:ext cx="1345831" cy="256963"/>
        </a:xfrm>
        <a:prstGeom xmlns:a="http://schemas.openxmlformats.org/drawingml/2006/main" prst="rect">
          <a:avLst/>
        </a:prstGeom>
        <a:gradFill xmlns:a="http://schemas.openxmlformats.org/drawingml/2006/main" rotWithShape="1">
          <a:gsLst>
            <a:gs pos="0">
              <a:srgbClr val="EAEAEA">
                <a:gamma/>
                <a:shade val="66667"/>
                <a:invGamma/>
              </a:srgbClr>
            </a:gs>
            <a:gs pos="100000">
              <a:srgbClr val="EAEAEA">
                <a:alpha val="50000"/>
              </a:srgbClr>
            </a:gs>
          </a:gsLst>
          <a:lin ang="5400000" scaled="1"/>
        </a:gradFill>
        <a:ln xmlns:a="http://schemas.openxmlformats.org/drawingml/2006/main" w="9525">
          <a:noFill/>
          <a:miter lim="800000"/>
          <a:headEnd/>
          <a:tailEnd/>
        </a:ln>
      </cdr:spPr>
      <cdr:txBody>
        <a:bodyPr xmlns:a="http://schemas.openxmlformats.org/drawingml/2006/main" vertOverflow="clip" wrap="square" lIns="27432" tIns="22860" rIns="27432" bIns="0" anchor="ctr" anchorCtr="0" upright="1"/>
        <a:lstStyle xmlns:a="http://schemas.openxmlformats.org/drawingml/2006/main"/>
        <a:p xmlns:a="http://schemas.openxmlformats.org/drawingml/2006/main">
          <a:pPr algn="ctr" rtl="0">
            <a:defRPr sz="1000"/>
          </a:pPr>
          <a:r>
            <a:rPr lang="en-US" sz="1000" b="1" i="0" u="none" strike="noStrike" baseline="0">
              <a:solidFill>
                <a:srgbClr val="000000"/>
              </a:solidFill>
              <a:latin typeface="Arial"/>
              <a:cs typeface="Arial"/>
            </a:rPr>
            <a:t>Lengthen Duration</a:t>
          </a:r>
        </a:p>
      </cdr:txBody>
    </cdr:sp>
  </cdr:relSizeAnchor>
  <cdr:relSizeAnchor xmlns:cdr="http://schemas.openxmlformats.org/drawingml/2006/chartDrawing">
    <cdr:from>
      <cdr:x>0.68495</cdr:x>
      <cdr:y>0.40048</cdr:y>
    </cdr:from>
    <cdr:to>
      <cdr:x>0.92682</cdr:x>
      <cdr:y>0.48458</cdr:y>
    </cdr:to>
    <cdr:sp macro="" textlink="">
      <cdr:nvSpPr>
        <cdr:cNvPr id="2057" name="Text Box 9"/>
        <cdr:cNvSpPr txBox="1">
          <a:spLocks xmlns:a="http://schemas.openxmlformats.org/drawingml/2006/main" noChangeArrowheads="1"/>
        </cdr:cNvSpPr>
      </cdr:nvSpPr>
      <cdr:spPr bwMode="auto">
        <a:xfrm xmlns:a="http://schemas.openxmlformats.org/drawingml/2006/main">
          <a:off x="3772877" y="1157845"/>
          <a:ext cx="1332281" cy="243142"/>
        </a:xfrm>
        <a:prstGeom xmlns:a="http://schemas.openxmlformats.org/drawingml/2006/main" prst="rect">
          <a:avLst/>
        </a:prstGeom>
        <a:gradFill xmlns:a="http://schemas.openxmlformats.org/drawingml/2006/main" rotWithShape="1">
          <a:gsLst>
            <a:gs pos="0">
              <a:srgbClr val="EAEAEA">
                <a:gamma/>
                <a:shade val="66667"/>
                <a:invGamma/>
              </a:srgbClr>
            </a:gs>
            <a:gs pos="100000">
              <a:srgbClr val="EAEAEA">
                <a:alpha val="50000"/>
              </a:srgbClr>
            </a:gs>
          </a:gsLst>
          <a:lin ang="5400000" scaled="1"/>
        </a:gradFill>
        <a:ln xmlns:a="http://schemas.openxmlformats.org/drawingml/2006/main" w="9525">
          <a:noFill/>
          <a:miter lim="800000"/>
          <a:headEnd/>
          <a:tailEnd/>
        </a:ln>
      </cdr:spPr>
      <cdr:txBody>
        <a:bodyPr xmlns:a="http://schemas.openxmlformats.org/drawingml/2006/main" vertOverflow="clip" wrap="square" lIns="27432" tIns="22860" rIns="27432" bIns="0" anchor="ctr" anchorCtr="0" upright="1"/>
        <a:lstStyle xmlns:a="http://schemas.openxmlformats.org/drawingml/2006/main"/>
        <a:p xmlns:a="http://schemas.openxmlformats.org/drawingml/2006/main">
          <a:pPr algn="ctr" rtl="0">
            <a:defRPr sz="1000"/>
          </a:pPr>
          <a:r>
            <a:rPr lang="en-US" sz="1000" b="1" i="0" u="none" strike="noStrike" baseline="0">
              <a:solidFill>
                <a:srgbClr val="000000"/>
              </a:solidFill>
              <a:latin typeface="Arial"/>
              <a:cs typeface="Arial"/>
            </a:rPr>
            <a:t>Shorten Duration</a:t>
          </a:r>
        </a:p>
      </cdr:txBody>
    </cdr:sp>
  </cdr:relSizeAnchor>
</c:userShapes>
</file>

<file path=ppt/drawings/drawing3.xml><?xml version="1.0" encoding="utf-8"?>
<c:userShapes xmlns:c="http://schemas.openxmlformats.org/drawingml/2006/chart">
  <cdr:relSizeAnchor xmlns:cdr="http://schemas.openxmlformats.org/drawingml/2006/chartDrawing">
    <cdr:from>
      <cdr:x>0.10553</cdr:x>
      <cdr:y>0.5973</cdr:y>
    </cdr:from>
    <cdr:to>
      <cdr:x>0.40082</cdr:x>
      <cdr:y>0.67826</cdr:y>
    </cdr:to>
    <cdr:sp macro="" textlink="">
      <cdr:nvSpPr>
        <cdr:cNvPr id="2051" name="Text Box 3"/>
        <cdr:cNvSpPr txBox="1">
          <a:spLocks xmlns:a="http://schemas.openxmlformats.org/drawingml/2006/main" noChangeArrowheads="1"/>
        </cdr:cNvSpPr>
      </cdr:nvSpPr>
      <cdr:spPr bwMode="auto">
        <a:xfrm xmlns:a="http://schemas.openxmlformats.org/drawingml/2006/main">
          <a:off x="841579" y="2990917"/>
          <a:ext cx="2354766" cy="405425"/>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vertOverflow="clip" wrap="square" lIns="27432" tIns="22860" rIns="27432" bIns="0" anchor="t" upright="1"/>
        <a:lstStyle xmlns:a="http://schemas.openxmlformats.org/drawingml/2006/main"/>
        <a:p xmlns:a="http://schemas.openxmlformats.org/drawingml/2006/main">
          <a:pPr algn="ctr" rtl="0">
            <a:defRPr sz="1000"/>
          </a:pPr>
          <a:r>
            <a:rPr lang="en-US" sz="1000" b="1" dirty="0">
              <a:solidFill>
                <a:srgbClr val="7AB8CF"/>
              </a:solidFill>
              <a:latin typeface="Arial"/>
              <a:cs typeface="Arial"/>
            </a:rPr>
            <a:t>7</a:t>
          </a:r>
          <a:r>
            <a:rPr lang="en-US" sz="1000" b="1" i="0" u="none" strike="noStrike" baseline="0" dirty="0" smtClean="0">
              <a:solidFill>
                <a:srgbClr val="7AB8CF"/>
              </a:solidFill>
              <a:latin typeface="Arial"/>
              <a:cs typeface="Arial"/>
            </a:rPr>
            <a:t>-Year </a:t>
          </a:r>
          <a:r>
            <a:rPr lang="en-US" sz="1000" b="1" i="0" u="none" strike="noStrike" baseline="0" dirty="0">
              <a:solidFill>
                <a:srgbClr val="7AB8CF"/>
              </a:solidFill>
              <a:latin typeface="Arial"/>
              <a:cs typeface="Arial"/>
            </a:rPr>
            <a:t>Average</a:t>
          </a:r>
        </a:p>
        <a:p xmlns:a="http://schemas.openxmlformats.org/drawingml/2006/main">
          <a:pPr algn="ctr" rtl="0">
            <a:defRPr sz="1000"/>
          </a:pPr>
          <a:r>
            <a:rPr lang="en-US" sz="1000" b="1" i="0" u="none" strike="noStrike" baseline="0" dirty="0">
              <a:solidFill>
                <a:srgbClr val="7AB8CF"/>
              </a:solidFill>
              <a:latin typeface="Arial"/>
              <a:cs typeface="Arial"/>
            </a:rPr>
            <a:t> 2.17%</a:t>
          </a:r>
        </a:p>
      </cdr:txBody>
    </cdr:sp>
  </cdr:relSizeAnchor>
  <cdr:relSizeAnchor xmlns:cdr="http://schemas.openxmlformats.org/drawingml/2006/chartDrawing">
    <cdr:from>
      <cdr:x>0.74462</cdr:x>
      <cdr:y>0.48962</cdr:y>
    </cdr:from>
    <cdr:to>
      <cdr:x>0.80865</cdr:x>
      <cdr:y>0.69667</cdr:y>
    </cdr:to>
    <cdr:sp macro="" textlink="">
      <cdr:nvSpPr>
        <cdr:cNvPr id="2055" name="Line 7"/>
        <cdr:cNvSpPr>
          <a:spLocks xmlns:a="http://schemas.openxmlformats.org/drawingml/2006/main" noChangeShapeType="1"/>
        </cdr:cNvSpPr>
      </cdr:nvSpPr>
      <cdr:spPr bwMode="auto">
        <a:xfrm xmlns:a="http://schemas.openxmlformats.org/drawingml/2006/main" flipH="1">
          <a:off x="4108635" y="1503595"/>
          <a:ext cx="353303" cy="635845"/>
        </a:xfrm>
        <a:prstGeom xmlns:a="http://schemas.openxmlformats.org/drawingml/2006/main" prst="line">
          <a:avLst/>
        </a:prstGeom>
        <a:noFill xmlns:a="http://schemas.openxmlformats.org/drawingml/2006/main"/>
        <a:ln xmlns:a="http://schemas.openxmlformats.org/drawingml/2006/main" w="9525">
          <a:solidFill>
            <a:srgbClr val="000000"/>
          </a:solidFill>
          <a:round/>
          <a:headEnd/>
          <a:tailEnd type="triangle" w="med" len="med"/>
        </a:ln>
      </cdr:spPr>
      <cdr:txBody>
        <a:bodyPr xmlns:a="http://schemas.openxmlformats.org/drawingml/2006/main"/>
        <a:lstStyle xmlns:a="http://schemas.openxmlformats.org/drawingml/2006/main"/>
        <a:p xmlns:a="http://schemas.openxmlformats.org/drawingml/2006/main">
          <a:endParaRPr lang="en-US"/>
        </a:p>
      </cdr:txBody>
    </cdr:sp>
  </cdr:relSizeAnchor>
  <cdr:relSizeAnchor xmlns:cdr="http://schemas.openxmlformats.org/drawingml/2006/chartDrawing">
    <cdr:from>
      <cdr:x>0.68677</cdr:x>
      <cdr:y>0.39405</cdr:y>
    </cdr:from>
    <cdr:to>
      <cdr:x>0.9208</cdr:x>
      <cdr:y>0.47982</cdr:y>
    </cdr:to>
    <cdr:sp macro="" textlink="">
      <cdr:nvSpPr>
        <cdr:cNvPr id="2057" name="Text Box 9"/>
        <cdr:cNvSpPr txBox="1">
          <a:spLocks xmlns:a="http://schemas.openxmlformats.org/drawingml/2006/main" noChangeArrowheads="1"/>
        </cdr:cNvSpPr>
      </cdr:nvSpPr>
      <cdr:spPr bwMode="auto">
        <a:xfrm xmlns:a="http://schemas.openxmlformats.org/drawingml/2006/main">
          <a:off x="3789441" y="1210118"/>
          <a:ext cx="1291325" cy="263397"/>
        </a:xfrm>
        <a:prstGeom xmlns:a="http://schemas.openxmlformats.org/drawingml/2006/main" prst="rect">
          <a:avLst/>
        </a:prstGeom>
        <a:gradFill xmlns:a="http://schemas.openxmlformats.org/drawingml/2006/main" rotWithShape="1">
          <a:gsLst>
            <a:gs pos="0">
              <a:srgbClr val="EAEAEA">
                <a:gamma/>
                <a:shade val="66667"/>
                <a:invGamma/>
              </a:srgbClr>
            </a:gs>
            <a:gs pos="100000">
              <a:srgbClr val="EAEAEA">
                <a:alpha val="50000"/>
              </a:srgbClr>
            </a:gs>
          </a:gsLst>
          <a:lin ang="5400000" scaled="1"/>
        </a:gradFill>
        <a:ln xmlns:a="http://schemas.openxmlformats.org/drawingml/2006/main" w="9525">
          <a:noFill/>
          <a:miter lim="800000"/>
          <a:headEnd/>
          <a:tailEnd/>
        </a:ln>
      </cdr:spPr>
      <cdr:txBody>
        <a:bodyPr xmlns:a="http://schemas.openxmlformats.org/drawingml/2006/main" vertOverflow="clip" wrap="square" lIns="27432" tIns="22860" rIns="27432" bIns="0" anchor="ctr" anchorCtr="0" upright="1"/>
        <a:lstStyle xmlns:a="http://schemas.openxmlformats.org/drawingml/2006/main"/>
        <a:p xmlns:a="http://schemas.openxmlformats.org/drawingml/2006/main">
          <a:pPr algn="ctr" rtl="0">
            <a:defRPr sz="1000"/>
          </a:pPr>
          <a:r>
            <a:rPr lang="en-US" sz="1000" b="1" i="0" u="none" strike="noStrike" baseline="0">
              <a:solidFill>
                <a:srgbClr val="000000"/>
              </a:solidFill>
              <a:latin typeface="Arial"/>
              <a:cs typeface="Arial"/>
            </a:rPr>
            <a:t>Buy Callables</a:t>
          </a:r>
        </a:p>
      </cdr:txBody>
    </cdr:sp>
  </cdr:relSizeAnchor>
  <cdr:relSizeAnchor xmlns:cdr="http://schemas.openxmlformats.org/drawingml/2006/chartDrawing">
    <cdr:from>
      <cdr:x>0.25619</cdr:x>
      <cdr:y>0.17054</cdr:y>
    </cdr:from>
    <cdr:to>
      <cdr:x>0.30473</cdr:x>
      <cdr:y>0.37256</cdr:y>
    </cdr:to>
    <cdr:sp macro="" textlink="">
      <cdr:nvSpPr>
        <cdr:cNvPr id="2053" name="Line 5"/>
        <cdr:cNvSpPr>
          <a:spLocks xmlns:a="http://schemas.openxmlformats.org/drawingml/2006/main" noChangeShapeType="1"/>
        </cdr:cNvSpPr>
      </cdr:nvSpPr>
      <cdr:spPr bwMode="auto">
        <a:xfrm xmlns:a="http://schemas.openxmlformats.org/drawingml/2006/main" flipH="1">
          <a:off x="1413621" y="523731"/>
          <a:ext cx="267817" cy="620390"/>
        </a:xfrm>
        <a:prstGeom xmlns:a="http://schemas.openxmlformats.org/drawingml/2006/main" prst="line">
          <a:avLst/>
        </a:prstGeom>
        <a:noFill xmlns:a="http://schemas.openxmlformats.org/drawingml/2006/main"/>
        <a:ln xmlns:a="http://schemas.openxmlformats.org/drawingml/2006/main" w="9525">
          <a:solidFill>
            <a:srgbClr val="000000"/>
          </a:solidFill>
          <a:round/>
          <a:headEnd/>
          <a:tailEnd type="triangle" w="med" len="med"/>
        </a:ln>
      </cdr:spPr>
      <cdr:txBody>
        <a:bodyPr xmlns:a="http://schemas.openxmlformats.org/drawingml/2006/main"/>
        <a:lstStyle xmlns:a="http://schemas.openxmlformats.org/drawingml/2006/main"/>
        <a:p xmlns:a="http://schemas.openxmlformats.org/drawingml/2006/main">
          <a:endParaRPr lang="en-US"/>
        </a:p>
      </cdr:txBody>
    </cdr:sp>
  </cdr:relSizeAnchor>
  <cdr:relSizeAnchor xmlns:cdr="http://schemas.openxmlformats.org/drawingml/2006/chartDrawing">
    <cdr:from>
      <cdr:x>0.2122</cdr:x>
      <cdr:y>0.06149</cdr:y>
    </cdr:from>
    <cdr:to>
      <cdr:x>0.44868</cdr:x>
      <cdr:y>0.16092</cdr:y>
    </cdr:to>
    <cdr:sp macro="" textlink="">
      <cdr:nvSpPr>
        <cdr:cNvPr id="2056" name="Text Box 8"/>
        <cdr:cNvSpPr txBox="1">
          <a:spLocks xmlns:a="http://schemas.openxmlformats.org/drawingml/2006/main" noChangeArrowheads="1"/>
        </cdr:cNvSpPr>
      </cdr:nvSpPr>
      <cdr:spPr bwMode="auto">
        <a:xfrm xmlns:a="http://schemas.openxmlformats.org/drawingml/2006/main">
          <a:off x="1170895" y="188822"/>
          <a:ext cx="1304844" cy="305347"/>
        </a:xfrm>
        <a:prstGeom xmlns:a="http://schemas.openxmlformats.org/drawingml/2006/main" prst="rect">
          <a:avLst/>
        </a:prstGeom>
        <a:gradFill xmlns:a="http://schemas.openxmlformats.org/drawingml/2006/main" rotWithShape="1">
          <a:gsLst>
            <a:gs pos="0">
              <a:srgbClr val="EAEAEA">
                <a:gamma/>
                <a:shade val="66667"/>
                <a:invGamma/>
              </a:srgbClr>
            </a:gs>
            <a:gs pos="100000">
              <a:srgbClr val="EAEAEA">
                <a:alpha val="50000"/>
              </a:srgbClr>
            </a:gs>
          </a:gsLst>
          <a:lin ang="5400000" scaled="1"/>
        </a:gradFill>
        <a:ln xmlns:a="http://schemas.openxmlformats.org/drawingml/2006/main" w="9525">
          <a:noFill/>
          <a:miter lim="800000"/>
          <a:headEnd/>
          <a:tailEnd/>
        </a:ln>
      </cdr:spPr>
      <cdr:txBody>
        <a:bodyPr xmlns:a="http://schemas.openxmlformats.org/drawingml/2006/main" vertOverflow="clip" wrap="square" lIns="27432" tIns="22860" rIns="27432" bIns="0" anchor="ctr" anchorCtr="0" upright="1"/>
        <a:lstStyle xmlns:a="http://schemas.openxmlformats.org/drawingml/2006/main"/>
        <a:p xmlns:a="http://schemas.openxmlformats.org/drawingml/2006/main">
          <a:pPr algn="ctr" rtl="0">
            <a:defRPr sz="1000"/>
          </a:pPr>
          <a:r>
            <a:rPr lang="en-US" sz="1000" b="1" i="0" u="none" strike="noStrike" baseline="0">
              <a:solidFill>
                <a:srgbClr val="000000"/>
              </a:solidFill>
              <a:latin typeface="Arial"/>
              <a:cs typeface="Arial"/>
            </a:rPr>
            <a:t>Buy Non-callables</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2"/>
            <a:ext cx="3024823" cy="460931"/>
          </a:xfrm>
          <a:prstGeom prst="rect">
            <a:avLst/>
          </a:prstGeom>
        </p:spPr>
        <p:txBody>
          <a:bodyPr vert="horz" lIns="91071" tIns="45536" rIns="91071" bIns="45536" rtlCol="0"/>
          <a:lstStyle>
            <a:lvl1pPr algn="l">
              <a:defRPr sz="1100"/>
            </a:lvl1pPr>
          </a:lstStyle>
          <a:p>
            <a:endParaRPr lang="en-US" dirty="0"/>
          </a:p>
        </p:txBody>
      </p:sp>
      <p:sp>
        <p:nvSpPr>
          <p:cNvPr id="3" name="Date Placeholder 2"/>
          <p:cNvSpPr>
            <a:spLocks noGrp="1"/>
          </p:cNvSpPr>
          <p:nvPr>
            <p:ph type="dt" sz="quarter" idx="1"/>
          </p:nvPr>
        </p:nvSpPr>
        <p:spPr>
          <a:xfrm>
            <a:off x="3953831" y="2"/>
            <a:ext cx="3024823" cy="460931"/>
          </a:xfrm>
          <a:prstGeom prst="rect">
            <a:avLst/>
          </a:prstGeom>
        </p:spPr>
        <p:txBody>
          <a:bodyPr vert="horz" lIns="91071" tIns="45536" rIns="91071" bIns="45536" rtlCol="0"/>
          <a:lstStyle>
            <a:lvl1pPr algn="r">
              <a:defRPr sz="1100"/>
            </a:lvl1pPr>
          </a:lstStyle>
          <a:p>
            <a:fld id="{EF43BCDA-6D93-4F69-8D53-1D8A2255B61F}" type="datetimeFigureOut">
              <a:rPr lang="en-US" smtClean="0"/>
              <a:pPr/>
              <a:t>2/23/2013</a:t>
            </a:fld>
            <a:endParaRPr lang="en-US" dirty="0"/>
          </a:p>
        </p:txBody>
      </p:sp>
      <p:sp>
        <p:nvSpPr>
          <p:cNvPr id="4" name="Footer Placeholder 3"/>
          <p:cNvSpPr>
            <a:spLocks noGrp="1"/>
          </p:cNvSpPr>
          <p:nvPr>
            <p:ph type="ftr" sz="quarter" idx="2"/>
          </p:nvPr>
        </p:nvSpPr>
        <p:spPr>
          <a:xfrm>
            <a:off x="1" y="8760865"/>
            <a:ext cx="3024823" cy="460931"/>
          </a:xfrm>
          <a:prstGeom prst="rect">
            <a:avLst/>
          </a:prstGeom>
        </p:spPr>
        <p:txBody>
          <a:bodyPr vert="horz" lIns="91071" tIns="45536" rIns="91071" bIns="45536" rtlCol="0" anchor="b"/>
          <a:lstStyle>
            <a:lvl1pPr algn="l">
              <a:defRPr sz="1100"/>
            </a:lvl1pPr>
          </a:lstStyle>
          <a:p>
            <a:endParaRPr lang="en-US" dirty="0"/>
          </a:p>
        </p:txBody>
      </p:sp>
      <p:sp>
        <p:nvSpPr>
          <p:cNvPr id="5" name="Slide Number Placeholder 4"/>
          <p:cNvSpPr>
            <a:spLocks noGrp="1"/>
          </p:cNvSpPr>
          <p:nvPr>
            <p:ph type="sldNum" sz="quarter" idx="3"/>
          </p:nvPr>
        </p:nvSpPr>
        <p:spPr>
          <a:xfrm>
            <a:off x="3953831" y="8760865"/>
            <a:ext cx="3024823" cy="460931"/>
          </a:xfrm>
          <a:prstGeom prst="rect">
            <a:avLst/>
          </a:prstGeom>
        </p:spPr>
        <p:txBody>
          <a:bodyPr vert="horz" lIns="91071" tIns="45536" rIns="91071" bIns="45536" rtlCol="0" anchor="b"/>
          <a:lstStyle>
            <a:lvl1pPr algn="r">
              <a:defRPr sz="1100"/>
            </a:lvl1pPr>
          </a:lstStyle>
          <a:p>
            <a:fld id="{85F88685-AA71-4F78-82C6-27630A7F1CE9}" type="slidenum">
              <a:rPr lang="en-US" smtClean="0"/>
              <a:pPr/>
              <a:t>‹#›</a:t>
            </a:fld>
            <a:endParaRPr lang="en-US" dirty="0"/>
          </a:p>
        </p:txBody>
      </p:sp>
    </p:spTree>
    <p:extLst>
      <p:ext uri="{BB962C8B-B14F-4D97-AF65-F5344CB8AC3E}">
        <p14:creationId xmlns:p14="http://schemas.microsoft.com/office/powerpoint/2010/main" val="66464367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24770" cy="461169"/>
          </a:xfrm>
          <a:prstGeom prst="rect">
            <a:avLst/>
          </a:prstGeom>
        </p:spPr>
        <p:txBody>
          <a:bodyPr vert="horz" lIns="91972" tIns="45988" rIns="91972" bIns="45988" rtlCol="0"/>
          <a:lstStyle>
            <a:lvl1pPr algn="l">
              <a:defRPr sz="1100"/>
            </a:lvl1pPr>
          </a:lstStyle>
          <a:p>
            <a:endParaRPr lang="en-US" dirty="0"/>
          </a:p>
        </p:txBody>
      </p:sp>
      <p:sp>
        <p:nvSpPr>
          <p:cNvPr id="3" name="Date Placeholder 2"/>
          <p:cNvSpPr>
            <a:spLocks noGrp="1"/>
          </p:cNvSpPr>
          <p:nvPr>
            <p:ph type="dt" idx="1"/>
          </p:nvPr>
        </p:nvSpPr>
        <p:spPr>
          <a:xfrm>
            <a:off x="3953852" y="1"/>
            <a:ext cx="3024770" cy="461169"/>
          </a:xfrm>
          <a:prstGeom prst="rect">
            <a:avLst/>
          </a:prstGeom>
        </p:spPr>
        <p:txBody>
          <a:bodyPr vert="horz" lIns="91972" tIns="45988" rIns="91972" bIns="45988" rtlCol="0"/>
          <a:lstStyle>
            <a:lvl1pPr algn="r">
              <a:defRPr sz="1100"/>
            </a:lvl1pPr>
          </a:lstStyle>
          <a:p>
            <a:fld id="{B9B7E42E-4902-422B-85C3-CEE4473248E5}" type="datetimeFigureOut">
              <a:rPr lang="en-US" smtClean="0"/>
              <a:pPr/>
              <a:t>2/23/2013</a:t>
            </a:fld>
            <a:endParaRPr lang="en-US" dirty="0"/>
          </a:p>
        </p:txBody>
      </p:sp>
      <p:sp>
        <p:nvSpPr>
          <p:cNvPr id="4" name="Slide Image Placeholder 3"/>
          <p:cNvSpPr>
            <a:spLocks noGrp="1" noRot="1" noChangeAspect="1"/>
          </p:cNvSpPr>
          <p:nvPr>
            <p:ph type="sldImg" idx="2"/>
          </p:nvPr>
        </p:nvSpPr>
        <p:spPr>
          <a:xfrm>
            <a:off x="1185863" y="692150"/>
            <a:ext cx="4610100" cy="3457575"/>
          </a:xfrm>
          <a:prstGeom prst="rect">
            <a:avLst/>
          </a:prstGeom>
          <a:noFill/>
          <a:ln w="12700">
            <a:solidFill>
              <a:prstClr val="black"/>
            </a:solidFill>
          </a:ln>
        </p:spPr>
        <p:txBody>
          <a:bodyPr vert="horz" lIns="91972" tIns="45988" rIns="91972" bIns="45988" rtlCol="0" anchor="ctr"/>
          <a:lstStyle/>
          <a:p>
            <a:endParaRPr lang="en-US" dirty="0"/>
          </a:p>
        </p:txBody>
      </p:sp>
      <p:sp>
        <p:nvSpPr>
          <p:cNvPr id="5" name="Notes Placeholder 4"/>
          <p:cNvSpPr>
            <a:spLocks noGrp="1"/>
          </p:cNvSpPr>
          <p:nvPr>
            <p:ph type="body" sz="quarter" idx="3"/>
          </p:nvPr>
        </p:nvSpPr>
        <p:spPr>
          <a:xfrm>
            <a:off x="698025" y="4381105"/>
            <a:ext cx="5584190" cy="4150520"/>
          </a:xfrm>
          <a:prstGeom prst="rect">
            <a:avLst/>
          </a:prstGeom>
        </p:spPr>
        <p:txBody>
          <a:bodyPr vert="horz" lIns="91972" tIns="45988" rIns="91972" bIns="45988"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60608"/>
            <a:ext cx="3024770" cy="461169"/>
          </a:xfrm>
          <a:prstGeom prst="rect">
            <a:avLst/>
          </a:prstGeom>
        </p:spPr>
        <p:txBody>
          <a:bodyPr vert="horz" lIns="91972" tIns="45988" rIns="91972" bIns="45988" rtlCol="0" anchor="b"/>
          <a:lstStyle>
            <a:lvl1pPr algn="l">
              <a:defRPr sz="1100"/>
            </a:lvl1pPr>
          </a:lstStyle>
          <a:p>
            <a:endParaRPr lang="en-US" dirty="0"/>
          </a:p>
        </p:txBody>
      </p:sp>
      <p:sp>
        <p:nvSpPr>
          <p:cNvPr id="7" name="Slide Number Placeholder 6"/>
          <p:cNvSpPr>
            <a:spLocks noGrp="1"/>
          </p:cNvSpPr>
          <p:nvPr>
            <p:ph type="sldNum" sz="quarter" idx="5"/>
          </p:nvPr>
        </p:nvSpPr>
        <p:spPr>
          <a:xfrm>
            <a:off x="3953852" y="8760608"/>
            <a:ext cx="3024770" cy="461169"/>
          </a:xfrm>
          <a:prstGeom prst="rect">
            <a:avLst/>
          </a:prstGeom>
        </p:spPr>
        <p:txBody>
          <a:bodyPr vert="horz" lIns="91972" tIns="45988" rIns="91972" bIns="45988" rtlCol="0" anchor="b"/>
          <a:lstStyle>
            <a:lvl1pPr algn="r">
              <a:defRPr sz="1100"/>
            </a:lvl1pPr>
          </a:lstStyle>
          <a:p>
            <a:fld id="{53D6409A-2ECD-48AB-AC42-B1B4DF505BDE}" type="slidenum">
              <a:rPr lang="en-US" smtClean="0"/>
              <a:pPr/>
              <a:t>‹#›</a:t>
            </a:fld>
            <a:endParaRPr lang="en-US" dirty="0"/>
          </a:p>
        </p:txBody>
      </p:sp>
    </p:spTree>
    <p:extLst>
      <p:ext uri="{BB962C8B-B14F-4D97-AF65-F5344CB8AC3E}">
        <p14:creationId xmlns:p14="http://schemas.microsoft.com/office/powerpoint/2010/main" val="244137395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1" name="Rectangle 2"/>
          <p:cNvSpPr>
            <a:spLocks noGrp="1" noRot="1" noChangeAspect="1" noChangeArrowheads="1" noTextEdit="1"/>
          </p:cNvSpPr>
          <p:nvPr>
            <p:ph type="sldImg"/>
          </p:nvPr>
        </p:nvSpPr>
        <p:spPr>
          <a:xfrm>
            <a:off x="1184275" y="692150"/>
            <a:ext cx="4611688" cy="3459163"/>
          </a:xfrm>
          <a:ln/>
        </p:spPr>
      </p:sp>
      <p:sp>
        <p:nvSpPr>
          <p:cNvPr id="68612" name="Rectangle 3"/>
          <p:cNvSpPr>
            <a:spLocks noGrp="1" noChangeArrowheads="1"/>
          </p:cNvSpPr>
          <p:nvPr>
            <p:ph type="body" idx="1"/>
          </p:nvPr>
        </p:nvSpPr>
        <p:spPr>
          <a:noFill/>
          <a:ln/>
        </p:spPr>
        <p:txBody>
          <a:bodyPr/>
          <a:lstStyle/>
          <a:p>
            <a:pPr eaLnBrk="1" hangingPunct="1"/>
            <a:r>
              <a:rPr lang="en-US" b="1" dirty="0" smtClean="0"/>
              <a:t>Need to swap out with Q1 charts</a:t>
            </a:r>
          </a:p>
        </p:txBody>
      </p:sp>
      <p:sp>
        <p:nvSpPr>
          <p:cNvPr id="5" name="Slide Number Placeholder 4"/>
          <p:cNvSpPr>
            <a:spLocks noGrp="1"/>
          </p:cNvSpPr>
          <p:nvPr>
            <p:ph type="sldNum" sz="quarter" idx="10"/>
          </p:nvPr>
        </p:nvSpPr>
        <p:spPr/>
        <p:txBody>
          <a:bodyPr/>
          <a:lstStyle/>
          <a:p>
            <a:fld id="{53D6409A-2ECD-48AB-AC42-B1B4DF505BDE}" type="slidenum">
              <a:rPr lang="en-US" smtClean="0"/>
              <a:pPr/>
              <a:t>3</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7" name="Rectangle 2"/>
          <p:cNvSpPr>
            <a:spLocks noGrp="1" noRot="1" noChangeAspect="1" noChangeArrowheads="1" noTextEdit="1"/>
          </p:cNvSpPr>
          <p:nvPr>
            <p:ph type="sldImg"/>
          </p:nvPr>
        </p:nvSpPr>
        <p:spPr>
          <a:xfrm>
            <a:off x="1185863" y="692150"/>
            <a:ext cx="4611687" cy="3459163"/>
          </a:xfrm>
          <a:ln/>
        </p:spPr>
      </p:sp>
      <p:sp>
        <p:nvSpPr>
          <p:cNvPr id="77828" name="Rectangle 3"/>
          <p:cNvSpPr>
            <a:spLocks noGrp="1" noChangeArrowheads="1"/>
          </p:cNvSpPr>
          <p:nvPr>
            <p:ph type="body" idx="1"/>
          </p:nvPr>
        </p:nvSpPr>
        <p:spPr>
          <a:xfrm>
            <a:off x="465138" y="4381501"/>
            <a:ext cx="6127750" cy="4149725"/>
          </a:xfrm>
          <a:noFill/>
          <a:ln/>
        </p:spPr>
        <p:txBody>
          <a:bodyPr lIns="91298" tIns="45650" rIns="91298" bIns="45650"/>
          <a:lstStyle/>
          <a:p>
            <a:r>
              <a:rPr lang="en-US" dirty="0" smtClean="0"/>
              <a:t>When you’re looking at the major sources, think about which ones are recurring.  Then identify no more than 4 or 5 major sources.  One rule of thumb is to determine which revenue sources make up at least 15% of the total revenue, or use the 80/20 rule and forecast 20% of revenues that make up 80% of the total.  Then lump the other revenues into an “Other” category.</a:t>
            </a:r>
          </a:p>
          <a:p>
            <a:r>
              <a:rPr lang="en-US" dirty="0" smtClean="0"/>
              <a:t>Then take the historical data of actual monthly receipts to see how much of each revenue source was received by month. </a:t>
            </a:r>
          </a:p>
          <a:p>
            <a:r>
              <a:rPr lang="en-US" dirty="0" smtClean="0"/>
              <a:t>Identify any significant changes. Have there been any significant changes in your budget that might affect your cash flows like a property tax increase?</a:t>
            </a:r>
          </a:p>
          <a:p>
            <a:r>
              <a:rPr lang="en-US" dirty="0" smtClean="0"/>
              <a:t>Identify non-recurring items from prior years and for the coming year.  What revenues are you expecting this year that you did not get last year?  Or what revenues did you get last year that you won’t get this year?  Non-recurring revenues might be things like the sale of an asset or bond proceeds. </a:t>
            </a:r>
          </a:p>
          <a:p>
            <a:r>
              <a:rPr lang="en-US" dirty="0" smtClean="0"/>
              <a:t>Then determine how much revenue you expect to collect each month based on a percent of the annual budget.</a:t>
            </a:r>
          </a:p>
          <a:p>
            <a:r>
              <a:rPr lang="en-US" dirty="0" smtClean="0"/>
              <a:t>You’ll need to adjust the historical numbers for any known differences for the current year.  For example, if your entity gets a lot of tourist dollars, the economic slow down might affect your receipts.</a:t>
            </a:r>
          </a:p>
          <a:p>
            <a:endParaRPr lang="en-US" dirty="0" smtClean="0"/>
          </a:p>
        </p:txBody>
      </p:sp>
      <p:sp>
        <p:nvSpPr>
          <p:cNvPr id="5" name="Slide Number Placeholder 4"/>
          <p:cNvSpPr>
            <a:spLocks noGrp="1"/>
          </p:cNvSpPr>
          <p:nvPr>
            <p:ph type="sldNum" sz="quarter" idx="10"/>
          </p:nvPr>
        </p:nvSpPr>
        <p:spPr/>
        <p:txBody>
          <a:bodyPr/>
          <a:lstStyle/>
          <a:p>
            <a:fld id="{53D6409A-2ECD-48AB-AC42-B1B4DF505BDE}" type="slidenum">
              <a:rPr lang="en-US" smtClean="0"/>
              <a:pPr/>
              <a:t>12</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1" name="Rectangle 2"/>
          <p:cNvSpPr>
            <a:spLocks noGrp="1" noRot="1" noChangeAspect="1" noChangeArrowheads="1" noTextEdit="1"/>
          </p:cNvSpPr>
          <p:nvPr>
            <p:ph type="sldImg"/>
          </p:nvPr>
        </p:nvSpPr>
        <p:spPr>
          <a:xfrm>
            <a:off x="1185863" y="692150"/>
            <a:ext cx="4611687" cy="3459163"/>
          </a:xfrm>
          <a:ln/>
        </p:spPr>
      </p:sp>
      <p:sp>
        <p:nvSpPr>
          <p:cNvPr id="78852" name="Rectangle 3"/>
          <p:cNvSpPr>
            <a:spLocks noGrp="1" noChangeArrowheads="1"/>
          </p:cNvSpPr>
          <p:nvPr>
            <p:ph type="body" idx="1"/>
          </p:nvPr>
        </p:nvSpPr>
        <p:spPr>
          <a:xfrm>
            <a:off x="465138" y="4381501"/>
            <a:ext cx="6127750" cy="4149725"/>
          </a:xfrm>
          <a:noFill/>
          <a:ln/>
        </p:spPr>
        <p:txBody>
          <a:bodyPr lIns="91298" tIns="45650" rIns="91298" bIns="45650"/>
          <a:lstStyle/>
          <a:p>
            <a:r>
              <a:rPr lang="en-US" dirty="0" smtClean="0"/>
              <a:t>And, here is how it would look in the forecast.</a:t>
            </a:r>
          </a:p>
          <a:p>
            <a:endParaRPr lang="en-US" dirty="0" smtClean="0"/>
          </a:p>
        </p:txBody>
      </p:sp>
      <p:sp>
        <p:nvSpPr>
          <p:cNvPr id="5" name="Slide Number Placeholder 4"/>
          <p:cNvSpPr>
            <a:spLocks noGrp="1"/>
          </p:cNvSpPr>
          <p:nvPr>
            <p:ph type="sldNum" sz="quarter" idx="10"/>
          </p:nvPr>
        </p:nvSpPr>
        <p:spPr/>
        <p:txBody>
          <a:bodyPr/>
          <a:lstStyle/>
          <a:p>
            <a:fld id="{53D6409A-2ECD-48AB-AC42-B1B4DF505BDE}" type="slidenum">
              <a:rPr lang="en-US" smtClean="0"/>
              <a:pPr/>
              <a:t>13</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5" name="Rectangle 2"/>
          <p:cNvSpPr>
            <a:spLocks noGrp="1" noRot="1" noChangeAspect="1" noChangeArrowheads="1" noTextEdit="1"/>
          </p:cNvSpPr>
          <p:nvPr>
            <p:ph type="sldImg"/>
          </p:nvPr>
        </p:nvSpPr>
        <p:spPr>
          <a:xfrm>
            <a:off x="1185863" y="692150"/>
            <a:ext cx="4611687" cy="3459163"/>
          </a:xfrm>
          <a:ln/>
        </p:spPr>
      </p:sp>
      <p:sp>
        <p:nvSpPr>
          <p:cNvPr id="79876" name="Rectangle 3"/>
          <p:cNvSpPr>
            <a:spLocks noGrp="1" noChangeArrowheads="1"/>
          </p:cNvSpPr>
          <p:nvPr>
            <p:ph type="body" idx="1"/>
          </p:nvPr>
        </p:nvSpPr>
        <p:spPr>
          <a:xfrm>
            <a:off x="465138" y="4381501"/>
            <a:ext cx="6127750" cy="4149725"/>
          </a:xfrm>
          <a:noFill/>
          <a:ln/>
        </p:spPr>
        <p:txBody>
          <a:bodyPr lIns="91298" tIns="45650" rIns="91298" bIns="45650"/>
          <a:lstStyle/>
          <a:p>
            <a:r>
              <a:rPr lang="en-US" dirty="0" smtClean="0"/>
              <a:t>You will follow the same procedure with your disbursements.  Again, make sure to limit your categories to a reasonable number, like 4-5.   Many of your operating disbursements can be combined into a generic “Payables” category.  You also can combine your net payroll with pension and benefits.  Anything that does not contribute at least 15% to the total should be lumped into the “Other” category.</a:t>
            </a:r>
          </a:p>
          <a:p>
            <a:r>
              <a:rPr lang="en-US" dirty="0" smtClean="0"/>
              <a:t>Look at your historical data to get monthly totals.  </a:t>
            </a:r>
          </a:p>
          <a:p>
            <a:r>
              <a:rPr lang="en-US" dirty="0" smtClean="0"/>
              <a:t>Identify any significant changes and adjust your historical numbers for any known changes. An example would be payroll.  If pay raises were in the budget, the historical payroll numbers need to be increased.  Or, if there are any lay-offs, then payroll numbers need to be adjusted down.</a:t>
            </a:r>
          </a:p>
          <a:p>
            <a:r>
              <a:rPr lang="en-US" dirty="0" smtClean="0"/>
              <a:t>Identify any non-recurring items that were paid out last year that won’t be paid this year, or any disbursements that will be made this year that aren’t in your historical numbers.</a:t>
            </a:r>
          </a:p>
          <a:p>
            <a:r>
              <a:rPr lang="en-US" dirty="0" smtClean="0"/>
              <a:t>You’ll also need to analyze the recurring disbursements as a percent of the annual total and determine how much will be paid out each month. </a:t>
            </a:r>
          </a:p>
          <a:p>
            <a:r>
              <a:rPr lang="en-US" dirty="0" smtClean="0"/>
              <a:t>If you have debt, you need to schedule out your debt service payments.  You might want to separate out the principal and interest payments or lump them together, depending on what works best for you.</a:t>
            </a:r>
          </a:p>
          <a:p>
            <a:endParaRPr lang="en-US" dirty="0" smtClean="0"/>
          </a:p>
        </p:txBody>
      </p:sp>
      <p:sp>
        <p:nvSpPr>
          <p:cNvPr id="5" name="Slide Number Placeholder 4"/>
          <p:cNvSpPr>
            <a:spLocks noGrp="1"/>
          </p:cNvSpPr>
          <p:nvPr>
            <p:ph type="sldNum" sz="quarter" idx="10"/>
          </p:nvPr>
        </p:nvSpPr>
        <p:spPr/>
        <p:txBody>
          <a:bodyPr/>
          <a:lstStyle/>
          <a:p>
            <a:fld id="{53D6409A-2ECD-48AB-AC42-B1B4DF505BDE}" type="slidenum">
              <a:rPr lang="en-US" smtClean="0"/>
              <a:pPr/>
              <a:t>14</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9" name="Rectangle 2"/>
          <p:cNvSpPr>
            <a:spLocks noGrp="1" noRot="1" noChangeAspect="1" noChangeArrowheads="1" noTextEdit="1"/>
          </p:cNvSpPr>
          <p:nvPr>
            <p:ph type="sldImg"/>
          </p:nvPr>
        </p:nvSpPr>
        <p:spPr>
          <a:xfrm>
            <a:off x="1185863" y="692150"/>
            <a:ext cx="4611687" cy="3459163"/>
          </a:xfrm>
          <a:ln/>
        </p:spPr>
      </p:sp>
      <p:sp>
        <p:nvSpPr>
          <p:cNvPr id="80900" name="Rectangle 3"/>
          <p:cNvSpPr>
            <a:spLocks noGrp="1" noChangeArrowheads="1"/>
          </p:cNvSpPr>
          <p:nvPr>
            <p:ph type="body" idx="1"/>
          </p:nvPr>
        </p:nvSpPr>
        <p:spPr>
          <a:xfrm>
            <a:off x="465138" y="4381501"/>
            <a:ext cx="6127750" cy="4149725"/>
          </a:xfrm>
          <a:noFill/>
          <a:ln/>
        </p:spPr>
        <p:txBody>
          <a:bodyPr lIns="91298" tIns="45650" rIns="91298" bIns="45650"/>
          <a:lstStyle/>
          <a:p>
            <a:r>
              <a:rPr lang="en-US" dirty="0" smtClean="0"/>
              <a:t>Here’s how it would look in your forecast.</a:t>
            </a:r>
          </a:p>
          <a:p>
            <a:endParaRPr lang="en-US" dirty="0" smtClean="0"/>
          </a:p>
        </p:txBody>
      </p:sp>
      <p:sp>
        <p:nvSpPr>
          <p:cNvPr id="5" name="Slide Number Placeholder 4"/>
          <p:cNvSpPr>
            <a:spLocks noGrp="1"/>
          </p:cNvSpPr>
          <p:nvPr>
            <p:ph type="sldNum" sz="quarter" idx="10"/>
          </p:nvPr>
        </p:nvSpPr>
        <p:spPr/>
        <p:txBody>
          <a:bodyPr/>
          <a:lstStyle/>
          <a:p>
            <a:fld id="{53D6409A-2ECD-48AB-AC42-B1B4DF505BDE}" type="slidenum">
              <a:rPr lang="en-US" smtClean="0"/>
              <a:pPr/>
              <a:t>15</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3" name="Rectangle 2"/>
          <p:cNvSpPr>
            <a:spLocks noGrp="1" noRot="1" noChangeAspect="1" noChangeArrowheads="1" noTextEdit="1"/>
          </p:cNvSpPr>
          <p:nvPr>
            <p:ph type="sldImg"/>
          </p:nvPr>
        </p:nvSpPr>
        <p:spPr>
          <a:xfrm>
            <a:off x="1185863" y="692150"/>
            <a:ext cx="4611687" cy="3459163"/>
          </a:xfrm>
          <a:ln/>
        </p:spPr>
      </p:sp>
      <p:sp>
        <p:nvSpPr>
          <p:cNvPr id="81924" name="Rectangle 3"/>
          <p:cNvSpPr>
            <a:spLocks noGrp="1" noChangeArrowheads="1"/>
          </p:cNvSpPr>
          <p:nvPr>
            <p:ph type="body" idx="1"/>
          </p:nvPr>
        </p:nvSpPr>
        <p:spPr>
          <a:xfrm>
            <a:off x="465138" y="4381501"/>
            <a:ext cx="6127750" cy="4149725"/>
          </a:xfrm>
          <a:noFill/>
          <a:ln/>
        </p:spPr>
        <p:txBody>
          <a:bodyPr lIns="91298" tIns="45650" rIns="91298" bIns="45650"/>
          <a:lstStyle/>
          <a:p>
            <a:r>
              <a:rPr lang="en-US" dirty="0" smtClean="0"/>
              <a:t>Once you’ve gathered all of the information you need, you’re ready to create your forecast.</a:t>
            </a:r>
          </a:p>
          <a:p>
            <a:r>
              <a:rPr lang="en-US" dirty="0" smtClean="0"/>
              <a:t>To create your forecast, you’ll take your beginning balance of cash and investments, add in the revenues, and subtract out the expenditures to come up a projected net change and a cumulative balance of cash and investments. </a:t>
            </a:r>
          </a:p>
        </p:txBody>
      </p:sp>
      <p:sp>
        <p:nvSpPr>
          <p:cNvPr id="5" name="Slide Number Placeholder 4"/>
          <p:cNvSpPr>
            <a:spLocks noGrp="1"/>
          </p:cNvSpPr>
          <p:nvPr>
            <p:ph type="sldNum" sz="quarter" idx="10"/>
          </p:nvPr>
        </p:nvSpPr>
        <p:spPr/>
        <p:txBody>
          <a:bodyPr/>
          <a:lstStyle/>
          <a:p>
            <a:fld id="{53D6409A-2ECD-48AB-AC42-B1B4DF505BDE}" type="slidenum">
              <a:rPr lang="en-US" smtClean="0"/>
              <a:pPr/>
              <a:t>16</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7" name="Rectangle 2"/>
          <p:cNvSpPr>
            <a:spLocks noGrp="1" noRot="1" noChangeAspect="1" noChangeArrowheads="1" noTextEdit="1"/>
          </p:cNvSpPr>
          <p:nvPr>
            <p:ph type="sldImg"/>
          </p:nvPr>
        </p:nvSpPr>
        <p:spPr>
          <a:xfrm>
            <a:off x="1185863" y="692150"/>
            <a:ext cx="4611687" cy="3459163"/>
          </a:xfrm>
          <a:ln/>
        </p:spPr>
      </p:sp>
      <p:sp>
        <p:nvSpPr>
          <p:cNvPr id="82948" name="Rectangle 3"/>
          <p:cNvSpPr>
            <a:spLocks noGrp="1" noChangeArrowheads="1"/>
          </p:cNvSpPr>
          <p:nvPr>
            <p:ph type="body" idx="1"/>
          </p:nvPr>
        </p:nvSpPr>
        <p:spPr>
          <a:xfrm>
            <a:off x="914400" y="4381501"/>
            <a:ext cx="5410200" cy="4149725"/>
          </a:xfrm>
          <a:noFill/>
          <a:ln/>
        </p:spPr>
        <p:txBody>
          <a:bodyPr lIns="91298" tIns="45650" rIns="91298" bIns="45650"/>
          <a:lstStyle/>
          <a:p>
            <a:r>
              <a:rPr lang="en-US" dirty="0" smtClean="0"/>
              <a:t>This is an example of a simple cash forecast showing the net cash position at the end of the month.  It doesn’t provide much detail and it doesn’t include any investment balances.  It does, however, show you if a cumulative balance of cash for the end of each month.</a:t>
            </a:r>
          </a:p>
        </p:txBody>
      </p:sp>
      <p:sp>
        <p:nvSpPr>
          <p:cNvPr id="5" name="Slide Number Placeholder 4"/>
          <p:cNvSpPr>
            <a:spLocks noGrp="1"/>
          </p:cNvSpPr>
          <p:nvPr>
            <p:ph type="sldNum" sz="quarter" idx="10"/>
          </p:nvPr>
        </p:nvSpPr>
        <p:spPr/>
        <p:txBody>
          <a:bodyPr/>
          <a:lstStyle/>
          <a:p>
            <a:fld id="{53D6409A-2ECD-48AB-AC42-B1B4DF505BDE}" type="slidenum">
              <a:rPr lang="en-US" smtClean="0"/>
              <a:pPr/>
              <a:t>17</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1" name="Rectangle 2"/>
          <p:cNvSpPr>
            <a:spLocks noGrp="1" noRot="1" noChangeAspect="1" noChangeArrowheads="1" noTextEdit="1"/>
          </p:cNvSpPr>
          <p:nvPr>
            <p:ph type="sldImg"/>
          </p:nvPr>
        </p:nvSpPr>
        <p:spPr>
          <a:xfrm>
            <a:off x="1185863" y="692150"/>
            <a:ext cx="4611687" cy="3459163"/>
          </a:xfrm>
          <a:ln/>
        </p:spPr>
      </p:sp>
      <p:sp>
        <p:nvSpPr>
          <p:cNvPr id="83972" name="Rectangle 3"/>
          <p:cNvSpPr>
            <a:spLocks noGrp="1" noChangeArrowheads="1"/>
          </p:cNvSpPr>
          <p:nvPr>
            <p:ph type="body" idx="1"/>
          </p:nvPr>
        </p:nvSpPr>
        <p:spPr>
          <a:xfrm>
            <a:off x="838200" y="4381501"/>
            <a:ext cx="5754688" cy="4149725"/>
          </a:xfrm>
          <a:noFill/>
          <a:ln/>
        </p:spPr>
        <p:txBody>
          <a:bodyPr lIns="91298" tIns="45650" rIns="91298" bIns="45650"/>
          <a:lstStyle/>
          <a:p>
            <a:r>
              <a:rPr lang="en-US" dirty="0" smtClean="0"/>
              <a:t>To create a more detailed cash forecast that you could use for investment decision, you need to schedule out upcoming any investment maturities and income payments.  To do that, you need a schedule of your current investments, a list of maturity dates, and a schedule of income payments.</a:t>
            </a:r>
          </a:p>
          <a:p>
            <a:endParaRPr lang="en-US" dirty="0" smtClean="0"/>
          </a:p>
        </p:txBody>
      </p:sp>
      <p:sp>
        <p:nvSpPr>
          <p:cNvPr id="5" name="Slide Number Placeholder 4"/>
          <p:cNvSpPr>
            <a:spLocks noGrp="1"/>
          </p:cNvSpPr>
          <p:nvPr>
            <p:ph type="sldNum" sz="quarter" idx="10"/>
          </p:nvPr>
        </p:nvSpPr>
        <p:spPr/>
        <p:txBody>
          <a:bodyPr/>
          <a:lstStyle/>
          <a:p>
            <a:fld id="{53D6409A-2ECD-48AB-AC42-B1B4DF505BDE}" type="slidenum">
              <a:rPr lang="en-US" smtClean="0"/>
              <a:pPr/>
              <a:t>18</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5" name="Slide Number Placeholder 4"/>
          <p:cNvSpPr>
            <a:spLocks noGrp="1"/>
          </p:cNvSpPr>
          <p:nvPr>
            <p:ph type="sldNum" sz="quarter" idx="10"/>
          </p:nvPr>
        </p:nvSpPr>
        <p:spPr/>
        <p:txBody>
          <a:bodyPr/>
          <a:lstStyle/>
          <a:p>
            <a:fld id="{53D6409A-2ECD-48AB-AC42-B1B4DF505BDE}" type="slidenum">
              <a:rPr lang="en-US" smtClean="0"/>
              <a:pPr/>
              <a:t>19</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5" name="Rectangle 2"/>
          <p:cNvSpPr>
            <a:spLocks noGrp="1" noRot="1" noChangeAspect="1" noChangeArrowheads="1" noTextEdit="1"/>
          </p:cNvSpPr>
          <p:nvPr>
            <p:ph type="sldImg"/>
          </p:nvPr>
        </p:nvSpPr>
        <p:spPr>
          <a:xfrm>
            <a:off x="1185863" y="692150"/>
            <a:ext cx="4611687" cy="3459163"/>
          </a:xfrm>
          <a:ln/>
        </p:spPr>
      </p:sp>
      <p:sp>
        <p:nvSpPr>
          <p:cNvPr id="84996" name="Rectangle 3"/>
          <p:cNvSpPr>
            <a:spLocks noGrp="1" noChangeArrowheads="1"/>
          </p:cNvSpPr>
          <p:nvPr>
            <p:ph type="body" idx="1"/>
          </p:nvPr>
        </p:nvSpPr>
        <p:spPr>
          <a:xfrm>
            <a:off x="227013" y="4197351"/>
            <a:ext cx="6629400" cy="5026025"/>
          </a:xfrm>
          <a:noFill/>
          <a:ln/>
        </p:spPr>
        <p:txBody>
          <a:bodyPr lIns="91284" tIns="45642" rIns="91284" bIns="45642"/>
          <a:lstStyle/>
          <a:p>
            <a:pPr>
              <a:lnSpc>
                <a:spcPct val="80000"/>
              </a:lnSpc>
            </a:pPr>
            <a:r>
              <a:rPr lang="en-US" b="1" dirty="0" smtClean="0"/>
              <a:t>Note:  This slide has automations that you can either leave in or delete. The make the circles appear on the slide show, press enter. The circles will not appear on the handouts.</a:t>
            </a:r>
          </a:p>
          <a:p>
            <a:pPr>
              <a:lnSpc>
                <a:spcPct val="80000"/>
              </a:lnSpc>
            </a:pPr>
            <a:r>
              <a:rPr lang="en-US" dirty="0" smtClean="0"/>
              <a:t>This slide is an example of how you can prepare a cash flow forecast using an Excel spreadsheet. This format schedules out your expected receipts and disbursements. You would prepare a forecast for this fiscal year and next fiscal year or longer, depending on how far out your funds can be invested. </a:t>
            </a:r>
          </a:p>
          <a:p>
            <a:pPr>
              <a:lnSpc>
                <a:spcPct val="80000"/>
              </a:lnSpc>
            </a:pPr>
            <a:r>
              <a:rPr lang="en-US" dirty="0" smtClean="0"/>
              <a:t>To set up a cash flow forecast like this, you need to identify your major revenue and expenditure types.  If you issue debt or have capital projects, remember to factor in those cash flows as well.  You would determine how much you expect to receive in or pay out each month based on your annual budget. You also need to factor in your investment maturities and coupon payments.</a:t>
            </a:r>
          </a:p>
          <a:p>
            <a:pPr>
              <a:lnSpc>
                <a:spcPct val="80000"/>
              </a:lnSpc>
            </a:pPr>
            <a:r>
              <a:rPr lang="en-US" dirty="0" smtClean="0"/>
              <a:t>This forecast shows actual numbers through March and forecasted numbers for April through June. Here’s how you can use this forecast to make investment decisions. (Enter) This entity expects to collect $196,000 more than it spends in April.  It has an investment maturity of $250,000 coming due.  It knows that it is not going to need this money so it can invest any excess cash. In May, (enter) it will have a large investment coming due and most likely won’t need the funds, so it can reinvest those funds.  But look at June. (enter) In June, this entity has a debt service payment due and expects to pay out $1.5 million. It has an investment of $1 million coming in.  It may need some of those earlier funds to meet cash demands this month.  You would also look at other months on your cash forecast to determine how far out you can invest your funds.  If you see a month with a shortfall, you would schedule investment maturities to come due then. So, in this example, this entity knows in April that it has $250,000 coming in that it can invest out for at least 60 days.</a:t>
            </a:r>
          </a:p>
          <a:p>
            <a:pPr>
              <a:lnSpc>
                <a:spcPct val="80000"/>
              </a:lnSpc>
            </a:pPr>
            <a:r>
              <a:rPr lang="en-US" dirty="0" smtClean="0"/>
              <a:t>One of the important things to do with a cash forecast is to determine how much of your portfolio is needed for liquidity purposes and how much is your core portfolio--that portion of your portfolio that you never seem to touch.  If you look at the projected balance, you can see that it never goes below $9 million. (enter) In fact, this entity has a core portfolio of well over $9 million.  They know that they can invest $9 million and not worry about selling an investment early for liquidity purposes.</a:t>
            </a:r>
          </a:p>
          <a:p>
            <a:pPr>
              <a:lnSpc>
                <a:spcPct val="80000"/>
              </a:lnSpc>
            </a:pPr>
            <a:endParaRPr lang="en-US" dirty="0" smtClean="0"/>
          </a:p>
        </p:txBody>
      </p:sp>
      <p:sp>
        <p:nvSpPr>
          <p:cNvPr id="5" name="Slide Number Placeholder 4"/>
          <p:cNvSpPr>
            <a:spLocks noGrp="1"/>
          </p:cNvSpPr>
          <p:nvPr>
            <p:ph type="sldNum" sz="quarter" idx="10"/>
          </p:nvPr>
        </p:nvSpPr>
        <p:spPr/>
        <p:txBody>
          <a:bodyPr/>
          <a:lstStyle/>
          <a:p>
            <a:fld id="{53D6409A-2ECD-48AB-AC42-B1B4DF505BDE}" type="slidenum">
              <a:rPr lang="en-US" smtClean="0"/>
              <a:pPr/>
              <a:t>20</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3" name="Rectangle 2"/>
          <p:cNvSpPr>
            <a:spLocks noGrp="1" noRot="1" noChangeAspect="1" noChangeArrowheads="1" noTextEdit="1"/>
          </p:cNvSpPr>
          <p:nvPr>
            <p:ph type="sldImg"/>
          </p:nvPr>
        </p:nvSpPr>
        <p:spPr>
          <a:xfrm>
            <a:off x="1185863" y="692150"/>
            <a:ext cx="4611687" cy="3459163"/>
          </a:xfrm>
          <a:ln/>
        </p:spPr>
      </p:sp>
      <p:sp>
        <p:nvSpPr>
          <p:cNvPr id="87044" name="Rectangle 3"/>
          <p:cNvSpPr>
            <a:spLocks noGrp="1" noChangeArrowheads="1"/>
          </p:cNvSpPr>
          <p:nvPr>
            <p:ph type="body" idx="1"/>
          </p:nvPr>
        </p:nvSpPr>
        <p:spPr>
          <a:xfrm>
            <a:off x="227014" y="4381500"/>
            <a:ext cx="6478587" cy="4316413"/>
          </a:xfrm>
          <a:noFill/>
          <a:ln/>
        </p:spPr>
        <p:txBody>
          <a:bodyPr lIns="91298" tIns="45650" rIns="91298" bIns="45650"/>
          <a:lstStyle/>
          <a:p>
            <a:r>
              <a:rPr lang="en-US" dirty="0" smtClean="0"/>
              <a:t>Creating a forecast for the first time is the hardest part.  Once you’ve created it, you then need to monitor its accuracy.  You should look at the actual numbers against the forecasted numbers to see how large the variance is and try to identify reasons for the variance.  This is also a good internal control.  For example, check fraud is a multi-billion dollar industry.  If your actual balances are consistently lower than your forecasted balance, something may be going on. </a:t>
            </a:r>
          </a:p>
          <a:p>
            <a:r>
              <a:rPr lang="en-US" dirty="0" smtClean="0"/>
              <a:t>You may have to adjust your original assumptions and adjust your forecasted numbers going forward.  You may unanticipated events that can throw off your forecast.  Gasoline example.</a:t>
            </a:r>
          </a:p>
          <a:p>
            <a:r>
              <a:rPr lang="en-US" dirty="0" smtClean="0"/>
              <a:t>If you live in an area that is susceptible to economic downturns, you will have to adjust your historical numbers to take that into consideration.  Also, if you jurisdiction is changing--whether it’s growing or shrinking--you’ll need to adjust your numbers.  Seasonal factors can have a great impact on the accuracy of the forecast too.  If you employ summer help or have a community swimming pool or recreation center, make sure to include those numbers in the forecast.</a:t>
            </a:r>
          </a:p>
          <a:p>
            <a:r>
              <a:rPr lang="en-US" dirty="0" smtClean="0"/>
              <a:t>If you have capital projects, you’ll need to follow up with department heads periodically and see where they are on their projects.  Are they on schedule?  Are they on budget?  </a:t>
            </a:r>
          </a:p>
          <a:p>
            <a:r>
              <a:rPr lang="en-US" dirty="0" smtClean="0"/>
              <a:t>It’s important that you do update the forecast and keep track of those updates.  The more you can fine tune the forecast, the more accurate the coming years forecasts will be and the less time you’ll have to spend gathering information and making assumptions. You can do this once a year, once a quarter, or monthly.  If you update your numbers monthly, you will greatly improve the accuracy of your forecast.</a:t>
            </a:r>
          </a:p>
          <a:p>
            <a:r>
              <a:rPr lang="en-US" dirty="0" smtClean="0"/>
              <a:t>Keep any notes you make and retain the documentation for future reference.  The more accurate a database you can build, the more accurate your forecast will be.</a:t>
            </a:r>
          </a:p>
          <a:p>
            <a:endParaRPr lang="en-US" dirty="0" smtClean="0"/>
          </a:p>
        </p:txBody>
      </p:sp>
      <p:sp>
        <p:nvSpPr>
          <p:cNvPr id="5" name="Slide Number Placeholder 4"/>
          <p:cNvSpPr>
            <a:spLocks noGrp="1"/>
          </p:cNvSpPr>
          <p:nvPr>
            <p:ph type="sldNum" sz="quarter" idx="10"/>
          </p:nvPr>
        </p:nvSpPr>
        <p:spPr/>
        <p:txBody>
          <a:bodyPr/>
          <a:lstStyle/>
          <a:p>
            <a:fld id="{53D6409A-2ECD-48AB-AC42-B1B4DF505BDE}" type="slidenum">
              <a:rPr lang="en-US" smtClean="0"/>
              <a:pPr/>
              <a:t>21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5" name="Rectangle 2"/>
          <p:cNvSpPr>
            <a:spLocks noGrp="1" noRot="1" noChangeAspect="1" noChangeArrowheads="1" noTextEdit="1"/>
          </p:cNvSpPr>
          <p:nvPr>
            <p:ph type="sldImg"/>
          </p:nvPr>
        </p:nvSpPr>
        <p:spPr>
          <a:xfrm>
            <a:off x="1184275" y="692150"/>
            <a:ext cx="4611688" cy="3459163"/>
          </a:xfrm>
          <a:ln/>
        </p:spPr>
      </p:sp>
      <p:sp>
        <p:nvSpPr>
          <p:cNvPr id="69636" name="Rectangle 3"/>
          <p:cNvSpPr>
            <a:spLocks noGrp="1" noChangeArrowheads="1"/>
          </p:cNvSpPr>
          <p:nvPr>
            <p:ph type="body" idx="1"/>
          </p:nvPr>
        </p:nvSpPr>
        <p:spPr>
          <a:noFill/>
          <a:ln/>
        </p:spPr>
        <p:txBody>
          <a:bodyPr/>
          <a:lstStyle/>
          <a:p>
            <a:pPr eaLnBrk="1" hangingPunct="1"/>
            <a:endParaRPr lang="en-US" dirty="0" smtClean="0"/>
          </a:p>
        </p:txBody>
      </p:sp>
      <p:sp>
        <p:nvSpPr>
          <p:cNvPr id="5" name="Slide Number Placeholder 4"/>
          <p:cNvSpPr>
            <a:spLocks noGrp="1"/>
          </p:cNvSpPr>
          <p:nvPr>
            <p:ph type="sldNum" sz="quarter" idx="10"/>
          </p:nvPr>
        </p:nvSpPr>
        <p:spPr/>
        <p:txBody>
          <a:bodyPr/>
          <a:lstStyle/>
          <a:p>
            <a:fld id="{53D6409A-2ECD-48AB-AC42-B1B4DF505BDE}" type="slidenum">
              <a:rPr lang="en-US" smtClean="0"/>
              <a:pPr/>
              <a:t>4</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5" name="Slide Number Placeholder 4"/>
          <p:cNvSpPr>
            <a:spLocks noGrp="1"/>
          </p:cNvSpPr>
          <p:nvPr>
            <p:ph type="sldNum" sz="quarter" idx="10"/>
          </p:nvPr>
        </p:nvSpPr>
        <p:spPr/>
        <p:txBody>
          <a:bodyPr/>
          <a:lstStyle/>
          <a:p>
            <a:fld id="{53D6409A-2ECD-48AB-AC42-B1B4DF505BDE}" type="slidenum">
              <a:rPr lang="en-US" smtClean="0"/>
              <a:pPr/>
              <a:t>22</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Rot="1" noChangeAspect="1" noChangeArrowheads="1" noTextEdit="1"/>
          </p:cNvSpPr>
          <p:nvPr>
            <p:ph type="sldImg"/>
          </p:nvPr>
        </p:nvSpPr>
        <p:spPr>
          <a:xfrm>
            <a:off x="1184275" y="690563"/>
            <a:ext cx="4614863" cy="3460750"/>
          </a:xfrm>
          <a:ln/>
        </p:spPr>
      </p:sp>
      <p:sp>
        <p:nvSpPr>
          <p:cNvPr id="89091" name="Rectangle 3"/>
          <p:cNvSpPr>
            <a:spLocks noGrp="1" noChangeArrowheads="1"/>
          </p:cNvSpPr>
          <p:nvPr>
            <p:ph type="body" idx="1"/>
          </p:nvPr>
        </p:nvSpPr>
        <p:spPr>
          <a:noFill/>
          <a:ln/>
        </p:spPr>
        <p:txBody>
          <a:bodyPr/>
          <a:lstStyle/>
          <a:p>
            <a:pPr eaLnBrk="1" hangingPunct="1"/>
            <a:endParaRPr lang="en-US" dirty="0" smtClean="0"/>
          </a:p>
        </p:txBody>
      </p:sp>
      <p:sp>
        <p:nvSpPr>
          <p:cNvPr id="5" name="Slide Number Placeholder 4"/>
          <p:cNvSpPr>
            <a:spLocks noGrp="1"/>
          </p:cNvSpPr>
          <p:nvPr>
            <p:ph type="sldNum" sz="quarter" idx="10"/>
          </p:nvPr>
        </p:nvSpPr>
        <p:spPr/>
        <p:txBody>
          <a:bodyPr/>
          <a:lstStyle/>
          <a:p>
            <a:fld id="{53D6409A-2ECD-48AB-AC42-B1B4DF505BDE}" type="slidenum">
              <a:rPr lang="en-US" smtClean="0"/>
              <a:pPr/>
              <a:t>23</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Rot="1" noChangeAspect="1" noChangeArrowheads="1" noTextEdit="1"/>
          </p:cNvSpPr>
          <p:nvPr>
            <p:ph type="sldImg"/>
          </p:nvPr>
        </p:nvSpPr>
        <p:spPr>
          <a:xfrm>
            <a:off x="1184275" y="690563"/>
            <a:ext cx="4614863" cy="3460750"/>
          </a:xfrm>
          <a:ln/>
        </p:spPr>
      </p:sp>
      <p:sp>
        <p:nvSpPr>
          <p:cNvPr id="90115" name="Rectangle 3"/>
          <p:cNvSpPr>
            <a:spLocks noGrp="1" noChangeArrowheads="1"/>
          </p:cNvSpPr>
          <p:nvPr>
            <p:ph type="body" idx="1"/>
          </p:nvPr>
        </p:nvSpPr>
        <p:spPr>
          <a:noFill/>
          <a:ln/>
        </p:spPr>
        <p:txBody>
          <a:bodyPr/>
          <a:lstStyle/>
          <a:p>
            <a:pPr eaLnBrk="1" hangingPunct="1"/>
            <a:endParaRPr lang="en-US" dirty="0" smtClean="0"/>
          </a:p>
        </p:txBody>
      </p:sp>
      <p:sp>
        <p:nvSpPr>
          <p:cNvPr id="5" name="Slide Number Placeholder 4"/>
          <p:cNvSpPr>
            <a:spLocks noGrp="1"/>
          </p:cNvSpPr>
          <p:nvPr>
            <p:ph type="sldNum" sz="quarter" idx="10"/>
          </p:nvPr>
        </p:nvSpPr>
        <p:spPr/>
        <p:txBody>
          <a:bodyPr/>
          <a:lstStyle/>
          <a:p>
            <a:fld id="{53D6409A-2ECD-48AB-AC42-B1B4DF505BDE}" type="slidenum">
              <a:rPr lang="en-US" smtClean="0"/>
              <a:pPr/>
              <a:t>24</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5" name="Slide Number Placeholder 4"/>
          <p:cNvSpPr>
            <a:spLocks noGrp="1"/>
          </p:cNvSpPr>
          <p:nvPr>
            <p:ph type="sldNum" sz="quarter" idx="10"/>
          </p:nvPr>
        </p:nvSpPr>
        <p:spPr/>
        <p:txBody>
          <a:bodyPr/>
          <a:lstStyle/>
          <a:p>
            <a:fld id="{53D6409A-2ECD-48AB-AC42-B1B4DF505BDE}" type="slidenum">
              <a:rPr lang="en-US" smtClean="0"/>
              <a:pPr/>
              <a:t>25</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5" name="Rectangle 2"/>
          <p:cNvSpPr>
            <a:spLocks noGrp="1" noRot="1" noChangeAspect="1" noChangeArrowheads="1" noTextEdit="1"/>
          </p:cNvSpPr>
          <p:nvPr>
            <p:ph type="sldImg"/>
          </p:nvPr>
        </p:nvSpPr>
        <p:spPr>
          <a:xfrm>
            <a:off x="1184275" y="692150"/>
            <a:ext cx="4611688" cy="3459163"/>
          </a:xfrm>
          <a:ln/>
        </p:spPr>
      </p:sp>
      <p:sp>
        <p:nvSpPr>
          <p:cNvPr id="95236" name="Rectangle 3"/>
          <p:cNvSpPr>
            <a:spLocks noGrp="1" noChangeArrowheads="1"/>
          </p:cNvSpPr>
          <p:nvPr>
            <p:ph type="body" idx="1"/>
          </p:nvPr>
        </p:nvSpPr>
        <p:spPr>
          <a:noFill/>
          <a:ln/>
        </p:spPr>
        <p:txBody>
          <a:bodyPr/>
          <a:lstStyle/>
          <a:p>
            <a:pPr eaLnBrk="1" hangingPunct="1"/>
            <a:endParaRPr lang="en-US" smtClean="0"/>
          </a:p>
        </p:txBody>
      </p:sp>
      <p:sp>
        <p:nvSpPr>
          <p:cNvPr id="5" name="Slide Number Placeholder 4"/>
          <p:cNvSpPr>
            <a:spLocks noGrp="1"/>
          </p:cNvSpPr>
          <p:nvPr>
            <p:ph type="sldNum" sz="quarter" idx="10"/>
          </p:nvPr>
        </p:nvSpPr>
        <p:spPr/>
        <p:txBody>
          <a:bodyPr/>
          <a:lstStyle/>
          <a:p>
            <a:fld id="{53D6409A-2ECD-48AB-AC42-B1B4DF505BDE}" type="slidenum">
              <a:rPr lang="en-US" smtClean="0"/>
              <a:pPr/>
              <a:t>26</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5" name="Slide Number Placeholder 4"/>
          <p:cNvSpPr>
            <a:spLocks noGrp="1"/>
          </p:cNvSpPr>
          <p:nvPr>
            <p:ph type="sldNum" sz="quarter" idx="10"/>
          </p:nvPr>
        </p:nvSpPr>
        <p:spPr/>
        <p:txBody>
          <a:bodyPr/>
          <a:lstStyle/>
          <a:p>
            <a:fld id="{53D6409A-2ECD-48AB-AC42-B1B4DF505BDE}" type="slidenum">
              <a:rPr lang="en-US" smtClean="0"/>
              <a:pPr/>
              <a:t>27</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7" name="Rectangle 2"/>
          <p:cNvSpPr>
            <a:spLocks noGrp="1" noRot="1" noChangeAspect="1" noChangeArrowheads="1" noTextEdit="1"/>
          </p:cNvSpPr>
          <p:nvPr>
            <p:ph type="sldImg"/>
          </p:nvPr>
        </p:nvSpPr>
        <p:spPr>
          <a:xfrm>
            <a:off x="1184275" y="692150"/>
            <a:ext cx="4611688" cy="3459163"/>
          </a:xfrm>
          <a:ln/>
        </p:spPr>
      </p:sp>
      <p:sp>
        <p:nvSpPr>
          <p:cNvPr id="93188" name="Rectangle 3"/>
          <p:cNvSpPr>
            <a:spLocks noGrp="1" noChangeArrowheads="1"/>
          </p:cNvSpPr>
          <p:nvPr>
            <p:ph type="body" idx="1"/>
          </p:nvPr>
        </p:nvSpPr>
        <p:spPr>
          <a:noFill/>
          <a:ln/>
        </p:spPr>
        <p:txBody>
          <a:bodyPr/>
          <a:lstStyle/>
          <a:p>
            <a:pPr eaLnBrk="1" hangingPunct="1"/>
            <a:endParaRPr lang="en-US" b="1" smtClean="0"/>
          </a:p>
        </p:txBody>
      </p:sp>
      <p:sp>
        <p:nvSpPr>
          <p:cNvPr id="5" name="Slide Number Placeholder 4"/>
          <p:cNvSpPr>
            <a:spLocks noGrp="1"/>
          </p:cNvSpPr>
          <p:nvPr>
            <p:ph type="sldNum" sz="quarter" idx="10"/>
          </p:nvPr>
        </p:nvSpPr>
        <p:spPr/>
        <p:txBody>
          <a:bodyPr/>
          <a:lstStyle/>
          <a:p>
            <a:fld id="{53D6409A-2ECD-48AB-AC42-B1B4DF505BDE}" type="slidenum">
              <a:rPr lang="en-US" smtClean="0"/>
              <a:pPr/>
              <a:t>28</a:t>
            </a:fld>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9" name="Rectangle 2"/>
          <p:cNvSpPr>
            <a:spLocks noGrp="1" noRot="1" noChangeAspect="1" noChangeArrowheads="1" noTextEdit="1"/>
          </p:cNvSpPr>
          <p:nvPr>
            <p:ph type="sldImg"/>
          </p:nvPr>
        </p:nvSpPr>
        <p:spPr>
          <a:xfrm>
            <a:off x="1184275" y="692150"/>
            <a:ext cx="4611688" cy="3459163"/>
          </a:xfrm>
          <a:ln/>
        </p:spPr>
      </p:sp>
      <p:sp>
        <p:nvSpPr>
          <p:cNvPr id="96260" name="Rectangle 3"/>
          <p:cNvSpPr>
            <a:spLocks noGrp="1" noChangeArrowheads="1"/>
          </p:cNvSpPr>
          <p:nvPr>
            <p:ph type="body" idx="1"/>
          </p:nvPr>
        </p:nvSpPr>
        <p:spPr>
          <a:noFill/>
          <a:ln/>
        </p:spPr>
        <p:txBody>
          <a:bodyPr/>
          <a:lstStyle/>
          <a:p>
            <a:pPr eaLnBrk="1" hangingPunct="1"/>
            <a:endParaRPr lang="en-US" smtClean="0"/>
          </a:p>
        </p:txBody>
      </p:sp>
      <p:sp>
        <p:nvSpPr>
          <p:cNvPr id="5" name="Slide Number Placeholder 4"/>
          <p:cNvSpPr>
            <a:spLocks noGrp="1"/>
          </p:cNvSpPr>
          <p:nvPr>
            <p:ph type="sldNum" sz="quarter" idx="10"/>
          </p:nvPr>
        </p:nvSpPr>
        <p:spPr/>
        <p:txBody>
          <a:bodyPr/>
          <a:lstStyle/>
          <a:p>
            <a:fld id="{53D6409A-2ECD-48AB-AC42-B1B4DF505BDE}" type="slidenum">
              <a:rPr lang="en-US" smtClean="0"/>
              <a:pPr/>
              <a:t>29</a:t>
            </a:fld>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5" name="Slide Number Placeholder 4"/>
          <p:cNvSpPr>
            <a:spLocks noGrp="1"/>
          </p:cNvSpPr>
          <p:nvPr>
            <p:ph type="sldNum" sz="quarter" idx="10"/>
          </p:nvPr>
        </p:nvSpPr>
        <p:spPr/>
        <p:txBody>
          <a:bodyPr/>
          <a:lstStyle/>
          <a:p>
            <a:fld id="{53D6409A-2ECD-48AB-AC42-B1B4DF505BDE}" type="slidenum">
              <a:rPr lang="en-US" smtClean="0"/>
              <a:pPr/>
              <a:t>30</a:t>
            </a:fld>
            <a:endParaRPr 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Rot="1" noChangeAspect="1" noChangeArrowheads="1" noTextEdit="1"/>
          </p:cNvSpPr>
          <p:nvPr>
            <p:ph type="sldImg"/>
          </p:nvPr>
        </p:nvSpPr>
        <p:spPr>
          <a:xfrm>
            <a:off x="1184275" y="690563"/>
            <a:ext cx="4614863" cy="3460750"/>
          </a:xfrm>
          <a:ln/>
        </p:spPr>
      </p:sp>
      <p:sp>
        <p:nvSpPr>
          <p:cNvPr id="98307" name="Rectangle 3"/>
          <p:cNvSpPr>
            <a:spLocks noGrp="1" noChangeArrowheads="1"/>
          </p:cNvSpPr>
          <p:nvPr>
            <p:ph type="body" idx="1"/>
          </p:nvPr>
        </p:nvSpPr>
        <p:spPr>
          <a:noFill/>
          <a:ln/>
        </p:spPr>
        <p:txBody>
          <a:bodyPr/>
          <a:lstStyle/>
          <a:p>
            <a:pPr eaLnBrk="1" hangingPunct="1"/>
            <a:r>
              <a:rPr lang="en-US" dirty="0" smtClean="0"/>
              <a:t> </a:t>
            </a:r>
            <a:endParaRPr lang="en-US" b="1" dirty="0" smtClean="0"/>
          </a:p>
        </p:txBody>
      </p:sp>
      <p:sp>
        <p:nvSpPr>
          <p:cNvPr id="5" name="Slide Number Placeholder 4"/>
          <p:cNvSpPr>
            <a:spLocks noGrp="1"/>
          </p:cNvSpPr>
          <p:nvPr>
            <p:ph type="sldNum" sz="quarter" idx="10"/>
          </p:nvPr>
        </p:nvSpPr>
        <p:spPr/>
        <p:txBody>
          <a:bodyPr/>
          <a:lstStyle/>
          <a:p>
            <a:fld id="{53D6409A-2ECD-48AB-AC42-B1B4DF505BDE}" type="slidenum">
              <a:rPr lang="en-US" smtClean="0"/>
              <a:pPr/>
              <a:t>31</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9" name="Rectangle 2"/>
          <p:cNvSpPr>
            <a:spLocks noGrp="1" noRot="1" noChangeAspect="1" noChangeArrowheads="1" noTextEdit="1"/>
          </p:cNvSpPr>
          <p:nvPr>
            <p:ph type="sldImg"/>
          </p:nvPr>
        </p:nvSpPr>
        <p:spPr>
          <a:xfrm>
            <a:off x="1185863" y="692150"/>
            <a:ext cx="4611687" cy="3459163"/>
          </a:xfrm>
          <a:ln/>
        </p:spPr>
      </p:sp>
      <p:sp>
        <p:nvSpPr>
          <p:cNvPr id="70660" name="Rectangle 3"/>
          <p:cNvSpPr>
            <a:spLocks noGrp="1" noChangeArrowheads="1"/>
          </p:cNvSpPr>
          <p:nvPr>
            <p:ph type="body" idx="1"/>
          </p:nvPr>
        </p:nvSpPr>
        <p:spPr>
          <a:xfrm>
            <a:off x="465138" y="4381501"/>
            <a:ext cx="6127750" cy="4149725"/>
          </a:xfrm>
          <a:noFill/>
          <a:ln/>
        </p:spPr>
        <p:txBody>
          <a:bodyPr lIns="91298" tIns="45650" rIns="91298" bIns="45650"/>
          <a:lstStyle/>
          <a:p>
            <a:r>
              <a:rPr lang="en-US" dirty="0" smtClean="0"/>
              <a:t>What is a cash flow forecast?</a:t>
            </a:r>
          </a:p>
          <a:p>
            <a:r>
              <a:rPr lang="en-US" dirty="0" smtClean="0"/>
              <a:t>When we talk about a cash flow forecast, we’re talking about a projection of anticipated receipts and disbursements to get an estimate of the amount of cash available for investment.</a:t>
            </a:r>
          </a:p>
          <a:p>
            <a:r>
              <a:rPr lang="en-US" dirty="0" smtClean="0"/>
              <a:t>We are not talking about a budget or a revenue forecast.  We’re talking about a projection of your actual cash balances.  How much cash will you have available for investment?</a:t>
            </a:r>
          </a:p>
          <a:p>
            <a:r>
              <a:rPr lang="en-US" dirty="0" smtClean="0"/>
              <a:t>A cash flow forecast is an estimate of the amount of investable funds you’ll have at a given point in time.  When we talk about cash forecasting, we’re talking about looking at your anticipated receipts and disbursements.  Our goal is to identify what portion of your portfolio must be kept liquid to cover operating expenses and what portion of your portfolio represents your core funds--those funds that you never seem to need or touch.  By doing this, you can develop investment strategies for your liquid funds going out less than one year and investment strategies for your core funds going out over one year.</a:t>
            </a:r>
          </a:p>
          <a:p>
            <a:endParaRPr lang="en-US" dirty="0" smtClean="0"/>
          </a:p>
        </p:txBody>
      </p:sp>
      <p:sp>
        <p:nvSpPr>
          <p:cNvPr id="5" name="Slide Number Placeholder 4"/>
          <p:cNvSpPr>
            <a:spLocks noGrp="1"/>
          </p:cNvSpPr>
          <p:nvPr>
            <p:ph type="sldNum" sz="quarter" idx="10"/>
          </p:nvPr>
        </p:nvSpPr>
        <p:spPr/>
        <p:txBody>
          <a:bodyPr/>
          <a:lstStyle/>
          <a:p>
            <a:fld id="{53D6409A-2ECD-48AB-AC42-B1B4DF505BDE}" type="slidenum">
              <a:rPr lang="en-US" smtClean="0"/>
              <a:pPr/>
              <a:t>5</a:t>
            </a:fld>
            <a:endParaRPr 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1" name="Rectangle 2"/>
          <p:cNvSpPr>
            <a:spLocks noGrp="1" noRot="1" noChangeAspect="1" noChangeArrowheads="1" noTextEdit="1"/>
          </p:cNvSpPr>
          <p:nvPr>
            <p:ph type="sldImg"/>
          </p:nvPr>
        </p:nvSpPr>
        <p:spPr>
          <a:xfrm>
            <a:off x="1184275" y="692150"/>
            <a:ext cx="4611688" cy="3459163"/>
          </a:xfrm>
          <a:ln/>
        </p:spPr>
      </p:sp>
      <p:sp>
        <p:nvSpPr>
          <p:cNvPr id="99332" name="Rectangle 3"/>
          <p:cNvSpPr>
            <a:spLocks noGrp="1" noChangeArrowheads="1"/>
          </p:cNvSpPr>
          <p:nvPr>
            <p:ph type="body" idx="1"/>
          </p:nvPr>
        </p:nvSpPr>
        <p:spPr>
          <a:noFill/>
          <a:ln/>
        </p:spPr>
        <p:txBody>
          <a:bodyPr/>
          <a:lstStyle/>
          <a:p>
            <a:pPr eaLnBrk="1" hangingPunct="1"/>
            <a:endParaRPr lang="en-US" b="1" smtClean="0"/>
          </a:p>
        </p:txBody>
      </p:sp>
      <p:sp>
        <p:nvSpPr>
          <p:cNvPr id="5" name="Slide Number Placeholder 4"/>
          <p:cNvSpPr>
            <a:spLocks noGrp="1"/>
          </p:cNvSpPr>
          <p:nvPr>
            <p:ph type="sldNum" sz="quarter" idx="10"/>
          </p:nvPr>
        </p:nvSpPr>
        <p:spPr/>
        <p:txBody>
          <a:bodyPr/>
          <a:lstStyle/>
          <a:p>
            <a:fld id="{53D6409A-2ECD-48AB-AC42-B1B4DF505BDE}" type="slidenum">
              <a:rPr lang="en-US" smtClean="0"/>
              <a:pPr/>
              <a:t>32</a:t>
            </a:fld>
            <a:endParaRPr 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5" name="Rectangle 2"/>
          <p:cNvSpPr>
            <a:spLocks noGrp="1" noRot="1" noChangeAspect="1" noChangeArrowheads="1" noTextEdit="1"/>
          </p:cNvSpPr>
          <p:nvPr>
            <p:ph type="sldImg"/>
          </p:nvPr>
        </p:nvSpPr>
        <p:spPr>
          <a:xfrm>
            <a:off x="1184275" y="692150"/>
            <a:ext cx="4611688" cy="3459163"/>
          </a:xfrm>
          <a:ln/>
        </p:spPr>
      </p:sp>
      <p:sp>
        <p:nvSpPr>
          <p:cNvPr id="100356" name="Rectangle 3"/>
          <p:cNvSpPr>
            <a:spLocks noGrp="1" noChangeArrowheads="1"/>
          </p:cNvSpPr>
          <p:nvPr>
            <p:ph type="body" idx="1"/>
          </p:nvPr>
        </p:nvSpPr>
        <p:spPr>
          <a:noFill/>
          <a:ln/>
        </p:spPr>
        <p:txBody>
          <a:bodyPr/>
          <a:lstStyle/>
          <a:p>
            <a:pPr eaLnBrk="1" hangingPunct="1"/>
            <a:r>
              <a:rPr lang="en-US" smtClean="0"/>
              <a:t> </a:t>
            </a:r>
            <a:endParaRPr lang="en-US" b="1" smtClean="0"/>
          </a:p>
        </p:txBody>
      </p:sp>
      <p:sp>
        <p:nvSpPr>
          <p:cNvPr id="5" name="Slide Number Placeholder 4"/>
          <p:cNvSpPr>
            <a:spLocks noGrp="1"/>
          </p:cNvSpPr>
          <p:nvPr>
            <p:ph type="sldNum" sz="quarter" idx="10"/>
          </p:nvPr>
        </p:nvSpPr>
        <p:spPr/>
        <p:txBody>
          <a:bodyPr/>
          <a:lstStyle/>
          <a:p>
            <a:fld id="{53D6409A-2ECD-48AB-AC42-B1B4DF505BDE}" type="slidenum">
              <a:rPr lang="en-US" smtClean="0"/>
              <a:pPr/>
              <a:t>33</a:t>
            </a:fld>
            <a:endParaRPr lang="en-US"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5" name="Slide Number Placeholder 4"/>
          <p:cNvSpPr>
            <a:spLocks noGrp="1"/>
          </p:cNvSpPr>
          <p:nvPr>
            <p:ph type="sldNum" sz="quarter" idx="10"/>
          </p:nvPr>
        </p:nvSpPr>
        <p:spPr/>
        <p:txBody>
          <a:bodyPr/>
          <a:lstStyle/>
          <a:p>
            <a:fld id="{53D6409A-2ECD-48AB-AC42-B1B4DF505BDE}" type="slidenum">
              <a:rPr lang="en-US" smtClean="0"/>
              <a:pPr/>
              <a:t>34</a:t>
            </a:fld>
            <a:endParaRPr lang="en-US"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Rot="1" noChangeAspect="1" noChangeArrowheads="1" noTextEdit="1"/>
          </p:cNvSpPr>
          <p:nvPr>
            <p:ph type="sldImg"/>
          </p:nvPr>
        </p:nvSpPr>
        <p:spPr>
          <a:xfrm>
            <a:off x="1184275" y="690563"/>
            <a:ext cx="4614863" cy="3460750"/>
          </a:xfrm>
          <a:ln/>
        </p:spPr>
      </p:sp>
      <p:sp>
        <p:nvSpPr>
          <p:cNvPr id="102403" name="Rectangle 3"/>
          <p:cNvSpPr>
            <a:spLocks noGrp="1" noChangeArrowheads="1"/>
          </p:cNvSpPr>
          <p:nvPr>
            <p:ph type="body" idx="1"/>
          </p:nvPr>
        </p:nvSpPr>
        <p:spPr>
          <a:noFill/>
          <a:ln/>
        </p:spPr>
        <p:txBody>
          <a:bodyPr/>
          <a:lstStyle/>
          <a:p>
            <a:pPr eaLnBrk="1" hangingPunct="1"/>
            <a:endParaRPr lang="en-US" b="1" dirty="0" smtClean="0"/>
          </a:p>
        </p:txBody>
      </p:sp>
      <p:sp>
        <p:nvSpPr>
          <p:cNvPr id="5" name="Slide Number Placeholder 4"/>
          <p:cNvSpPr>
            <a:spLocks noGrp="1"/>
          </p:cNvSpPr>
          <p:nvPr>
            <p:ph type="sldNum" sz="quarter" idx="10"/>
          </p:nvPr>
        </p:nvSpPr>
        <p:spPr/>
        <p:txBody>
          <a:bodyPr/>
          <a:lstStyle/>
          <a:p>
            <a:fld id="{53D6409A-2ECD-48AB-AC42-B1B4DF505BDE}" type="slidenum">
              <a:rPr lang="en-US" smtClean="0"/>
              <a:pPr/>
              <a:t>35</a:t>
            </a:fld>
            <a:endParaRPr lang="en-US"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Rot="1" noChangeAspect="1" noChangeArrowheads="1" noTextEdit="1"/>
          </p:cNvSpPr>
          <p:nvPr>
            <p:ph type="sldImg"/>
          </p:nvPr>
        </p:nvSpPr>
        <p:spPr>
          <a:xfrm>
            <a:off x="1184275" y="690563"/>
            <a:ext cx="4614863" cy="3460750"/>
          </a:xfrm>
          <a:ln/>
        </p:spPr>
      </p:sp>
      <p:sp>
        <p:nvSpPr>
          <p:cNvPr id="103427" name="Rectangle 3"/>
          <p:cNvSpPr>
            <a:spLocks noGrp="1" noChangeArrowheads="1"/>
          </p:cNvSpPr>
          <p:nvPr>
            <p:ph type="body" idx="1"/>
          </p:nvPr>
        </p:nvSpPr>
        <p:spPr>
          <a:noFill/>
          <a:ln/>
        </p:spPr>
        <p:txBody>
          <a:bodyPr/>
          <a:lstStyle/>
          <a:p>
            <a:pPr eaLnBrk="1" hangingPunct="1"/>
            <a:endParaRPr lang="en-US" b="1" dirty="0" smtClean="0"/>
          </a:p>
        </p:txBody>
      </p:sp>
      <p:sp>
        <p:nvSpPr>
          <p:cNvPr id="5" name="Slide Number Placeholder 4"/>
          <p:cNvSpPr>
            <a:spLocks noGrp="1"/>
          </p:cNvSpPr>
          <p:nvPr>
            <p:ph type="sldNum" sz="quarter" idx="10"/>
          </p:nvPr>
        </p:nvSpPr>
        <p:spPr/>
        <p:txBody>
          <a:bodyPr/>
          <a:lstStyle/>
          <a:p>
            <a:fld id="{53D6409A-2ECD-48AB-AC42-B1B4DF505BDE}" type="slidenum">
              <a:rPr lang="en-US" smtClean="0"/>
              <a:pPr/>
              <a:t>36</a:t>
            </a:fld>
            <a:endParaRPr lang="en-US"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Rot="1" noChangeAspect="1" noChangeArrowheads="1" noTextEdit="1"/>
          </p:cNvSpPr>
          <p:nvPr>
            <p:ph type="sldImg"/>
          </p:nvPr>
        </p:nvSpPr>
        <p:spPr>
          <a:xfrm>
            <a:off x="1184275" y="690563"/>
            <a:ext cx="4614863" cy="3460750"/>
          </a:xfrm>
          <a:ln/>
        </p:spPr>
      </p:sp>
      <p:sp>
        <p:nvSpPr>
          <p:cNvPr id="104451" name="Rectangle 3"/>
          <p:cNvSpPr>
            <a:spLocks noGrp="1" noChangeArrowheads="1"/>
          </p:cNvSpPr>
          <p:nvPr>
            <p:ph type="body" idx="1"/>
          </p:nvPr>
        </p:nvSpPr>
        <p:spPr>
          <a:noFill/>
          <a:ln/>
        </p:spPr>
        <p:txBody>
          <a:bodyPr/>
          <a:lstStyle/>
          <a:p>
            <a:pPr eaLnBrk="1" hangingPunct="1"/>
            <a:endParaRPr lang="en-US" b="1" dirty="0" smtClean="0"/>
          </a:p>
        </p:txBody>
      </p:sp>
      <p:sp>
        <p:nvSpPr>
          <p:cNvPr id="5" name="Slide Number Placeholder 4"/>
          <p:cNvSpPr>
            <a:spLocks noGrp="1"/>
          </p:cNvSpPr>
          <p:nvPr>
            <p:ph type="sldNum" sz="quarter" idx="10"/>
          </p:nvPr>
        </p:nvSpPr>
        <p:spPr/>
        <p:txBody>
          <a:bodyPr/>
          <a:lstStyle/>
          <a:p>
            <a:fld id="{53D6409A-2ECD-48AB-AC42-B1B4DF505BDE}" type="slidenum">
              <a:rPr lang="en-US" smtClean="0"/>
              <a:pPr/>
              <a:t>37</a:t>
            </a:fld>
            <a:endParaRPr lang="en-US"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Rot="1" noChangeAspect="1" noChangeArrowheads="1" noTextEdit="1"/>
          </p:cNvSpPr>
          <p:nvPr>
            <p:ph type="sldImg"/>
          </p:nvPr>
        </p:nvSpPr>
        <p:spPr>
          <a:xfrm>
            <a:off x="1184275" y="690563"/>
            <a:ext cx="4614863" cy="3460750"/>
          </a:xfrm>
          <a:ln/>
        </p:spPr>
      </p:sp>
      <p:sp>
        <p:nvSpPr>
          <p:cNvPr id="105475" name="Rectangle 3"/>
          <p:cNvSpPr>
            <a:spLocks noGrp="1" noChangeArrowheads="1"/>
          </p:cNvSpPr>
          <p:nvPr>
            <p:ph type="body" idx="1"/>
          </p:nvPr>
        </p:nvSpPr>
        <p:spPr>
          <a:noFill/>
          <a:ln/>
        </p:spPr>
        <p:txBody>
          <a:bodyPr/>
          <a:lstStyle/>
          <a:p>
            <a:pPr eaLnBrk="1" hangingPunct="1"/>
            <a:endParaRPr lang="en-US" b="1" dirty="0" smtClean="0"/>
          </a:p>
        </p:txBody>
      </p:sp>
      <p:sp>
        <p:nvSpPr>
          <p:cNvPr id="5" name="Slide Number Placeholder 4"/>
          <p:cNvSpPr>
            <a:spLocks noGrp="1"/>
          </p:cNvSpPr>
          <p:nvPr>
            <p:ph type="sldNum" sz="quarter" idx="10"/>
          </p:nvPr>
        </p:nvSpPr>
        <p:spPr/>
        <p:txBody>
          <a:bodyPr/>
          <a:lstStyle/>
          <a:p>
            <a:fld id="{53D6409A-2ECD-48AB-AC42-B1B4DF505BDE}" type="slidenum">
              <a:rPr lang="en-US" smtClean="0"/>
              <a:pPr/>
              <a:t>38</a:t>
            </a:fld>
            <a:endParaRPr lang="en-US" dirty="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Rot="1" noChangeAspect="1" noChangeArrowheads="1" noTextEdit="1"/>
          </p:cNvSpPr>
          <p:nvPr>
            <p:ph type="sldImg"/>
          </p:nvPr>
        </p:nvSpPr>
        <p:spPr>
          <a:xfrm>
            <a:off x="1184275" y="690563"/>
            <a:ext cx="4614863" cy="3460750"/>
          </a:xfrm>
          <a:ln/>
        </p:spPr>
      </p:sp>
      <p:sp>
        <p:nvSpPr>
          <p:cNvPr id="105475" name="Rectangle 3"/>
          <p:cNvSpPr>
            <a:spLocks noGrp="1" noChangeArrowheads="1"/>
          </p:cNvSpPr>
          <p:nvPr>
            <p:ph type="body" idx="1"/>
          </p:nvPr>
        </p:nvSpPr>
        <p:spPr>
          <a:noFill/>
          <a:ln/>
        </p:spPr>
        <p:txBody>
          <a:bodyPr/>
          <a:lstStyle/>
          <a:p>
            <a:pPr eaLnBrk="1" hangingPunct="1"/>
            <a:endParaRPr lang="en-US" b="1" dirty="0" smtClean="0"/>
          </a:p>
        </p:txBody>
      </p:sp>
      <p:sp>
        <p:nvSpPr>
          <p:cNvPr id="5" name="Slide Number Placeholder 4"/>
          <p:cNvSpPr>
            <a:spLocks noGrp="1"/>
          </p:cNvSpPr>
          <p:nvPr>
            <p:ph type="sldNum" sz="quarter" idx="10"/>
          </p:nvPr>
        </p:nvSpPr>
        <p:spPr/>
        <p:txBody>
          <a:bodyPr/>
          <a:lstStyle/>
          <a:p>
            <a:fld id="{53D6409A-2ECD-48AB-AC42-B1B4DF505BDE}" type="slidenum">
              <a:rPr lang="en-US" smtClean="0"/>
              <a:pPr/>
              <a:t>39</a:t>
            </a:fld>
            <a:endParaRPr lang="en-US" dirty="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5" name="Slide Number Placeholder 4"/>
          <p:cNvSpPr>
            <a:spLocks noGrp="1"/>
          </p:cNvSpPr>
          <p:nvPr>
            <p:ph type="sldNum" sz="quarter" idx="10"/>
          </p:nvPr>
        </p:nvSpPr>
        <p:spPr/>
        <p:txBody>
          <a:bodyPr/>
          <a:lstStyle/>
          <a:p>
            <a:fld id="{53D6409A-2ECD-48AB-AC42-B1B4DF505BDE}" type="slidenum">
              <a:rPr lang="en-US" smtClean="0"/>
              <a:pPr/>
              <a:t>40</a:t>
            </a:fld>
            <a:endParaRPr lang="en-US" dirty="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5" name="Slide Number Placeholder 4"/>
          <p:cNvSpPr>
            <a:spLocks noGrp="1"/>
          </p:cNvSpPr>
          <p:nvPr>
            <p:ph type="sldNum" sz="quarter" idx="10"/>
          </p:nvPr>
        </p:nvSpPr>
        <p:spPr/>
        <p:txBody>
          <a:bodyPr/>
          <a:lstStyle/>
          <a:p>
            <a:fld id="{53D6409A-2ECD-48AB-AC42-B1B4DF505BDE}" type="slidenum">
              <a:rPr lang="en-US" smtClean="0"/>
              <a:pPr/>
              <a:t>41</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Rectangle 2"/>
          <p:cNvSpPr>
            <a:spLocks noGrp="1" noRot="1" noChangeAspect="1" noChangeArrowheads="1" noTextEdit="1"/>
          </p:cNvSpPr>
          <p:nvPr>
            <p:ph type="sldImg"/>
          </p:nvPr>
        </p:nvSpPr>
        <p:spPr>
          <a:xfrm>
            <a:off x="1185863" y="692150"/>
            <a:ext cx="4611687" cy="3459163"/>
          </a:xfrm>
          <a:ln/>
        </p:spPr>
      </p:sp>
      <p:sp>
        <p:nvSpPr>
          <p:cNvPr id="71684" name="Rectangle 3"/>
          <p:cNvSpPr>
            <a:spLocks noGrp="1" noChangeArrowheads="1"/>
          </p:cNvSpPr>
          <p:nvPr>
            <p:ph type="body" idx="1"/>
          </p:nvPr>
        </p:nvSpPr>
        <p:spPr>
          <a:xfrm>
            <a:off x="227013" y="4348164"/>
            <a:ext cx="6443662" cy="4537075"/>
          </a:xfrm>
          <a:noFill/>
          <a:ln/>
        </p:spPr>
        <p:txBody>
          <a:bodyPr lIns="91298" tIns="45650" rIns="91298" bIns="45650"/>
          <a:lstStyle/>
          <a:p>
            <a:r>
              <a:rPr lang="en-US" dirty="0" smtClean="0"/>
              <a:t>An accurate cash forecast is an important management tool.</a:t>
            </a:r>
          </a:p>
          <a:p>
            <a:r>
              <a:rPr lang="en-US" dirty="0" smtClean="0"/>
              <a:t>It can improve investment earnings by forecasting the amount of cash that will be available for investment and for what period of time.  By identifying a core portion of your portfolio for longer-term investments, you can earn higher rates of return in a normal yield curve environment.  Also, by identifying a core portion of the portfolio for investment, you can make investments in larger chunks knowing that you won’t need to liquidate that investment early. Also, by making investments in larger chunks, you’ll get better pricing and improve your investment earnings.</a:t>
            </a:r>
          </a:p>
          <a:p>
            <a:r>
              <a:rPr lang="en-US" dirty="0" smtClean="0"/>
              <a:t>A forecast can ensure adequate liquidity to meet your operating expenses by providing estimates of the amount of cash that will be on hand at any given time.  The worst thing that can happen is that you won’t have enough cash on hand to pay your bills.  Imagine the newspaper headlines!  Or think about what would happen if you couldn’t meet the payroll.</a:t>
            </a:r>
          </a:p>
          <a:p>
            <a:r>
              <a:rPr lang="en-US" dirty="0" smtClean="0"/>
              <a:t>A forecast can also help identify temporary cash deficits that might require short-term borrowing. When you prepare a forecast, you’ll know when you need to borrow, how much you need to borrow, and for how long.</a:t>
            </a:r>
          </a:p>
          <a:p>
            <a:r>
              <a:rPr lang="en-US" dirty="0" smtClean="0"/>
              <a:t>A forecast also can help identify problems with budgeted numbers.  You should monitor your cash flows and communicate the impact of changing circumstances to your budget officials.</a:t>
            </a:r>
          </a:p>
          <a:p>
            <a:endParaRPr lang="en-US" dirty="0" smtClean="0"/>
          </a:p>
        </p:txBody>
      </p:sp>
      <p:sp>
        <p:nvSpPr>
          <p:cNvPr id="5" name="Slide Number Placeholder 4"/>
          <p:cNvSpPr>
            <a:spLocks noGrp="1"/>
          </p:cNvSpPr>
          <p:nvPr>
            <p:ph type="sldNum" sz="quarter" idx="10"/>
          </p:nvPr>
        </p:nvSpPr>
        <p:spPr/>
        <p:txBody>
          <a:bodyPr/>
          <a:lstStyle/>
          <a:p>
            <a:fld id="{53D6409A-2ECD-48AB-AC42-B1B4DF505BDE}" type="slidenum">
              <a:rPr lang="en-US" smtClean="0"/>
              <a:pPr/>
              <a:t>6</a:t>
            </a:fld>
            <a:endParaRPr lang="en-US" dirty="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Rot="1" noChangeAspect="1" noChangeArrowheads="1" noTextEdit="1"/>
          </p:cNvSpPr>
          <p:nvPr>
            <p:ph type="sldImg"/>
          </p:nvPr>
        </p:nvSpPr>
        <p:spPr>
          <a:xfrm>
            <a:off x="1184275" y="690563"/>
            <a:ext cx="4614863" cy="3460750"/>
          </a:xfrm>
          <a:ln/>
        </p:spPr>
      </p:sp>
      <p:sp>
        <p:nvSpPr>
          <p:cNvPr id="107523" name="Rectangle 3"/>
          <p:cNvSpPr>
            <a:spLocks noGrp="1" noChangeArrowheads="1"/>
          </p:cNvSpPr>
          <p:nvPr>
            <p:ph type="body" idx="1"/>
          </p:nvPr>
        </p:nvSpPr>
        <p:spPr>
          <a:noFill/>
          <a:ln/>
        </p:spPr>
        <p:txBody>
          <a:bodyPr/>
          <a:lstStyle/>
          <a:p>
            <a:pPr eaLnBrk="1" hangingPunct="1"/>
            <a:endParaRPr lang="en-US" b="1" dirty="0" smtClean="0"/>
          </a:p>
        </p:txBody>
      </p:sp>
      <p:sp>
        <p:nvSpPr>
          <p:cNvPr id="5" name="Slide Number Placeholder 4"/>
          <p:cNvSpPr>
            <a:spLocks noGrp="1"/>
          </p:cNvSpPr>
          <p:nvPr>
            <p:ph type="sldNum" sz="quarter" idx="10"/>
          </p:nvPr>
        </p:nvSpPr>
        <p:spPr/>
        <p:txBody>
          <a:bodyPr/>
          <a:lstStyle/>
          <a:p>
            <a:fld id="{53D6409A-2ECD-48AB-AC42-B1B4DF505BDE}" type="slidenum">
              <a:rPr lang="en-US" smtClean="0"/>
              <a:pPr/>
              <a:t>42</a:t>
            </a:fld>
            <a:endParaRPr lang="en-US" dirty="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7" name="Rectangle 2"/>
          <p:cNvSpPr>
            <a:spLocks noGrp="1" noRot="1" noChangeAspect="1" noChangeArrowheads="1" noTextEdit="1"/>
          </p:cNvSpPr>
          <p:nvPr>
            <p:ph type="sldImg"/>
          </p:nvPr>
        </p:nvSpPr>
        <p:spPr>
          <a:xfrm>
            <a:off x="1184275" y="692150"/>
            <a:ext cx="4611688" cy="3459163"/>
          </a:xfrm>
          <a:ln/>
        </p:spPr>
      </p:sp>
      <p:sp>
        <p:nvSpPr>
          <p:cNvPr id="108548" name="Rectangle 3"/>
          <p:cNvSpPr>
            <a:spLocks noGrp="1" noChangeArrowheads="1"/>
          </p:cNvSpPr>
          <p:nvPr>
            <p:ph type="body" idx="1"/>
          </p:nvPr>
        </p:nvSpPr>
        <p:spPr>
          <a:noFill/>
          <a:ln/>
        </p:spPr>
        <p:txBody>
          <a:bodyPr/>
          <a:lstStyle/>
          <a:p>
            <a:pPr eaLnBrk="1" hangingPunct="1"/>
            <a:endParaRPr lang="en-US" smtClean="0"/>
          </a:p>
        </p:txBody>
      </p:sp>
      <p:sp>
        <p:nvSpPr>
          <p:cNvPr id="5" name="Slide Number Placeholder 4"/>
          <p:cNvSpPr>
            <a:spLocks noGrp="1"/>
          </p:cNvSpPr>
          <p:nvPr>
            <p:ph type="sldNum" sz="quarter" idx="10"/>
          </p:nvPr>
        </p:nvSpPr>
        <p:spPr/>
        <p:txBody>
          <a:bodyPr/>
          <a:lstStyle/>
          <a:p>
            <a:fld id="{53D6409A-2ECD-48AB-AC42-B1B4DF505BDE}" type="slidenum">
              <a:rPr lang="en-US" smtClean="0"/>
              <a:pPr/>
              <a:t>43</a:t>
            </a:fld>
            <a:endParaRPr lang="en-US" dirty="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1" name="Rectangle 2"/>
          <p:cNvSpPr>
            <a:spLocks noGrp="1" noRot="1" noChangeAspect="1" noChangeArrowheads="1" noTextEdit="1"/>
          </p:cNvSpPr>
          <p:nvPr>
            <p:ph type="sldImg"/>
          </p:nvPr>
        </p:nvSpPr>
        <p:spPr>
          <a:xfrm>
            <a:off x="1193800" y="688975"/>
            <a:ext cx="4594225" cy="3446463"/>
          </a:xfrm>
          <a:ln w="12700" cap="flat">
            <a:solidFill>
              <a:schemeClr val="tx1"/>
            </a:solidFill>
          </a:ln>
        </p:spPr>
      </p:sp>
      <p:sp>
        <p:nvSpPr>
          <p:cNvPr id="109572" name="Rectangle 3"/>
          <p:cNvSpPr>
            <a:spLocks noGrp="1" noChangeArrowheads="1"/>
          </p:cNvSpPr>
          <p:nvPr>
            <p:ph type="body" idx="1"/>
          </p:nvPr>
        </p:nvSpPr>
        <p:spPr>
          <a:xfrm>
            <a:off x="231775" y="4305300"/>
            <a:ext cx="6438900" cy="4611688"/>
          </a:xfrm>
          <a:noFill/>
          <a:ln/>
        </p:spPr>
        <p:txBody>
          <a:bodyPr/>
          <a:lstStyle/>
          <a:p>
            <a:pPr eaLnBrk="1" hangingPunct="1"/>
            <a:r>
              <a:rPr lang="en-US" smtClean="0"/>
              <a:t>75% of this portfolio is callable.</a:t>
            </a:r>
          </a:p>
        </p:txBody>
      </p:sp>
      <p:sp>
        <p:nvSpPr>
          <p:cNvPr id="5" name="Slide Number Placeholder 4"/>
          <p:cNvSpPr>
            <a:spLocks noGrp="1"/>
          </p:cNvSpPr>
          <p:nvPr>
            <p:ph type="sldNum" sz="quarter" idx="10"/>
          </p:nvPr>
        </p:nvSpPr>
        <p:spPr/>
        <p:txBody>
          <a:bodyPr/>
          <a:lstStyle/>
          <a:p>
            <a:fld id="{53D6409A-2ECD-48AB-AC42-B1B4DF505BDE}" type="slidenum">
              <a:rPr lang="en-US" smtClean="0"/>
              <a:pPr/>
              <a:t>44</a:t>
            </a:fld>
            <a:endParaRPr lang="en-US" dirty="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5" name="Rectangle 2"/>
          <p:cNvSpPr>
            <a:spLocks noGrp="1" noRot="1" noChangeAspect="1" noChangeArrowheads="1" noTextEdit="1"/>
          </p:cNvSpPr>
          <p:nvPr>
            <p:ph type="sldImg"/>
          </p:nvPr>
        </p:nvSpPr>
        <p:spPr>
          <a:xfrm>
            <a:off x="1193800" y="688975"/>
            <a:ext cx="4594225" cy="3446463"/>
          </a:xfrm>
          <a:ln w="12700" cap="flat">
            <a:solidFill>
              <a:schemeClr val="tx1"/>
            </a:solidFill>
          </a:ln>
        </p:spPr>
      </p:sp>
      <p:sp>
        <p:nvSpPr>
          <p:cNvPr id="110596" name="Rectangle 3"/>
          <p:cNvSpPr>
            <a:spLocks noGrp="1" noChangeArrowheads="1"/>
          </p:cNvSpPr>
          <p:nvPr>
            <p:ph type="body" idx="1"/>
          </p:nvPr>
        </p:nvSpPr>
        <p:spPr>
          <a:xfrm>
            <a:off x="231775" y="4305300"/>
            <a:ext cx="6438900" cy="4611688"/>
          </a:xfrm>
          <a:noFill/>
          <a:ln/>
        </p:spPr>
        <p:txBody>
          <a:bodyPr/>
          <a:lstStyle/>
          <a:p>
            <a:pPr eaLnBrk="1" hangingPunct="1"/>
            <a:r>
              <a:rPr lang="en-US" smtClean="0"/>
              <a:t>75% of this portfolio is callable.</a:t>
            </a:r>
          </a:p>
        </p:txBody>
      </p:sp>
      <p:sp>
        <p:nvSpPr>
          <p:cNvPr id="5" name="Slide Number Placeholder 4"/>
          <p:cNvSpPr>
            <a:spLocks noGrp="1"/>
          </p:cNvSpPr>
          <p:nvPr>
            <p:ph type="sldNum" sz="quarter" idx="10"/>
          </p:nvPr>
        </p:nvSpPr>
        <p:spPr/>
        <p:txBody>
          <a:bodyPr/>
          <a:lstStyle/>
          <a:p>
            <a:fld id="{53D6409A-2ECD-48AB-AC42-B1B4DF505BDE}" type="slidenum">
              <a:rPr lang="en-US" smtClean="0"/>
              <a:pPr/>
              <a:t>45</a:t>
            </a:fld>
            <a:endParaRPr lang="en-US" dirty="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7" name="Rectangle 2"/>
          <p:cNvSpPr>
            <a:spLocks noGrp="1" noRot="1" noChangeAspect="1" noChangeArrowheads="1" noTextEdit="1"/>
          </p:cNvSpPr>
          <p:nvPr>
            <p:ph type="sldImg"/>
          </p:nvPr>
        </p:nvSpPr>
        <p:spPr>
          <a:xfrm>
            <a:off x="1184275" y="692150"/>
            <a:ext cx="4611688" cy="3459163"/>
          </a:xfrm>
          <a:ln/>
        </p:spPr>
      </p:sp>
      <p:sp>
        <p:nvSpPr>
          <p:cNvPr id="108548" name="Rectangle 3"/>
          <p:cNvSpPr>
            <a:spLocks noGrp="1" noChangeArrowheads="1"/>
          </p:cNvSpPr>
          <p:nvPr>
            <p:ph type="body" idx="1"/>
          </p:nvPr>
        </p:nvSpPr>
        <p:spPr>
          <a:noFill/>
          <a:ln/>
        </p:spPr>
        <p:txBody>
          <a:bodyPr/>
          <a:lstStyle/>
          <a:p>
            <a:pPr eaLnBrk="1" hangingPunct="1"/>
            <a:endParaRPr lang="en-US" smtClean="0"/>
          </a:p>
        </p:txBody>
      </p:sp>
      <p:sp>
        <p:nvSpPr>
          <p:cNvPr id="5" name="Slide Number Placeholder 4"/>
          <p:cNvSpPr>
            <a:spLocks noGrp="1"/>
          </p:cNvSpPr>
          <p:nvPr>
            <p:ph type="sldNum" sz="quarter" idx="10"/>
          </p:nvPr>
        </p:nvSpPr>
        <p:spPr/>
        <p:txBody>
          <a:bodyPr/>
          <a:lstStyle/>
          <a:p>
            <a:fld id="{53D6409A-2ECD-48AB-AC42-B1B4DF505BDE}" type="slidenum">
              <a:rPr lang="en-US" smtClean="0"/>
              <a:pPr/>
              <a:t>46</a:t>
            </a:fld>
            <a:endParaRPr lang="en-US" dirty="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5" name="Slide Number Placeholder 4"/>
          <p:cNvSpPr>
            <a:spLocks noGrp="1"/>
          </p:cNvSpPr>
          <p:nvPr>
            <p:ph type="sldNum" sz="quarter" idx="10"/>
          </p:nvPr>
        </p:nvSpPr>
        <p:spPr/>
        <p:txBody>
          <a:bodyPr/>
          <a:lstStyle/>
          <a:p>
            <a:fld id="{53D6409A-2ECD-48AB-AC42-B1B4DF505BDE}" type="slidenum">
              <a:rPr lang="en-US" smtClean="0"/>
              <a:pPr/>
              <a:t>47</a:t>
            </a:fld>
            <a:endParaRPr lang="en-US" dirty="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3" name="Rectangle 2"/>
          <p:cNvSpPr>
            <a:spLocks noGrp="1" noRot="1" noChangeAspect="1" noChangeArrowheads="1" noTextEdit="1"/>
          </p:cNvSpPr>
          <p:nvPr>
            <p:ph type="sldImg"/>
          </p:nvPr>
        </p:nvSpPr>
        <p:spPr>
          <a:ln/>
        </p:spPr>
      </p:sp>
      <p:sp>
        <p:nvSpPr>
          <p:cNvPr id="112644" name="Rectangle 3"/>
          <p:cNvSpPr>
            <a:spLocks noGrp="1" noChangeArrowheads="1"/>
          </p:cNvSpPr>
          <p:nvPr>
            <p:ph type="body" idx="1"/>
          </p:nvPr>
        </p:nvSpPr>
        <p:spPr>
          <a:xfrm>
            <a:off x="906463" y="4356100"/>
            <a:ext cx="5141912" cy="4203700"/>
          </a:xfrm>
          <a:noFill/>
          <a:ln/>
        </p:spPr>
        <p:txBody>
          <a:bodyPr/>
          <a:lstStyle/>
          <a:p>
            <a:pPr eaLnBrk="1" hangingPunct="1"/>
            <a:endParaRPr lang="en-US" smtClean="0"/>
          </a:p>
        </p:txBody>
      </p:sp>
      <p:sp>
        <p:nvSpPr>
          <p:cNvPr id="5" name="Slide Number Placeholder 4"/>
          <p:cNvSpPr>
            <a:spLocks noGrp="1"/>
          </p:cNvSpPr>
          <p:nvPr>
            <p:ph type="sldNum" sz="quarter" idx="10"/>
          </p:nvPr>
        </p:nvSpPr>
        <p:spPr/>
        <p:txBody>
          <a:bodyPr/>
          <a:lstStyle/>
          <a:p>
            <a:fld id="{53D6409A-2ECD-48AB-AC42-B1B4DF505BDE}" type="slidenum">
              <a:rPr lang="en-US" smtClean="0"/>
              <a:pPr/>
              <a:t>48</a:t>
            </a:fld>
            <a:endParaRPr lang="en-US" dirty="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7" name="Rectangle 2"/>
          <p:cNvSpPr>
            <a:spLocks noGrp="1" noRot="1" noChangeAspect="1" noChangeArrowheads="1" noTextEdit="1"/>
          </p:cNvSpPr>
          <p:nvPr>
            <p:ph type="sldImg"/>
          </p:nvPr>
        </p:nvSpPr>
        <p:spPr>
          <a:ln/>
        </p:spPr>
      </p:sp>
      <p:sp>
        <p:nvSpPr>
          <p:cNvPr id="113668" name="Rectangle 3"/>
          <p:cNvSpPr>
            <a:spLocks noGrp="1" noChangeArrowheads="1"/>
          </p:cNvSpPr>
          <p:nvPr>
            <p:ph type="body" idx="1"/>
          </p:nvPr>
        </p:nvSpPr>
        <p:spPr>
          <a:xfrm>
            <a:off x="906463" y="4356100"/>
            <a:ext cx="5141912" cy="4203700"/>
          </a:xfrm>
          <a:noFill/>
          <a:ln/>
        </p:spPr>
        <p:txBody>
          <a:bodyPr/>
          <a:lstStyle/>
          <a:p>
            <a:pPr eaLnBrk="1" hangingPunct="1"/>
            <a:endParaRPr lang="en-US" smtClean="0"/>
          </a:p>
        </p:txBody>
      </p:sp>
      <p:sp>
        <p:nvSpPr>
          <p:cNvPr id="5" name="Slide Number Placeholder 4"/>
          <p:cNvSpPr>
            <a:spLocks noGrp="1"/>
          </p:cNvSpPr>
          <p:nvPr>
            <p:ph type="sldNum" sz="quarter" idx="10"/>
          </p:nvPr>
        </p:nvSpPr>
        <p:spPr/>
        <p:txBody>
          <a:bodyPr/>
          <a:lstStyle/>
          <a:p>
            <a:fld id="{53D6409A-2ECD-48AB-AC42-B1B4DF505BDE}" type="slidenum">
              <a:rPr lang="en-US" smtClean="0"/>
              <a:pPr/>
              <a:t>49</a:t>
            </a:fld>
            <a:endParaRPr lang="en-US" dirty="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5" name="Slide Number Placeholder 4"/>
          <p:cNvSpPr>
            <a:spLocks noGrp="1"/>
          </p:cNvSpPr>
          <p:nvPr>
            <p:ph type="sldNum" sz="quarter" idx="10"/>
          </p:nvPr>
        </p:nvSpPr>
        <p:spPr/>
        <p:txBody>
          <a:bodyPr/>
          <a:lstStyle/>
          <a:p>
            <a:fld id="{53D6409A-2ECD-48AB-AC42-B1B4DF505BDE}" type="slidenum">
              <a:rPr lang="en-US" smtClean="0"/>
              <a:pPr/>
              <a:t>50</a:t>
            </a:fld>
            <a:endParaRPr lang="en-US" dirty="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5" name="Slide Number Placeholder 4"/>
          <p:cNvSpPr>
            <a:spLocks noGrp="1"/>
          </p:cNvSpPr>
          <p:nvPr>
            <p:ph type="sldNum" sz="quarter" idx="10"/>
          </p:nvPr>
        </p:nvSpPr>
        <p:spPr/>
        <p:txBody>
          <a:bodyPr/>
          <a:lstStyle/>
          <a:p>
            <a:fld id="{53D6409A-2ECD-48AB-AC42-B1B4DF505BDE}" type="slidenum">
              <a:rPr lang="en-US" smtClean="0"/>
              <a:pPr/>
              <a:t>51</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7" name="Rectangle 2"/>
          <p:cNvSpPr>
            <a:spLocks noGrp="1" noRot="1" noChangeAspect="1" noChangeArrowheads="1" noTextEdit="1"/>
          </p:cNvSpPr>
          <p:nvPr>
            <p:ph type="sldImg"/>
          </p:nvPr>
        </p:nvSpPr>
        <p:spPr>
          <a:xfrm>
            <a:off x="1185863" y="692150"/>
            <a:ext cx="4611687" cy="3459163"/>
          </a:xfrm>
          <a:ln/>
        </p:spPr>
      </p:sp>
      <p:sp>
        <p:nvSpPr>
          <p:cNvPr id="72708" name="Rectangle 3"/>
          <p:cNvSpPr>
            <a:spLocks noGrp="1" noChangeArrowheads="1"/>
          </p:cNvSpPr>
          <p:nvPr>
            <p:ph type="body" idx="1"/>
          </p:nvPr>
        </p:nvSpPr>
        <p:spPr>
          <a:xfrm>
            <a:off x="150813" y="4348164"/>
            <a:ext cx="6594475" cy="4579937"/>
          </a:xfrm>
          <a:noFill/>
          <a:ln/>
        </p:spPr>
        <p:txBody>
          <a:bodyPr lIns="91298" tIns="45650" rIns="91298" bIns="45650"/>
          <a:lstStyle/>
          <a:p>
            <a:r>
              <a:rPr lang="en-US" sz="1100" dirty="0" smtClean="0"/>
              <a:t>Why is forecasting so difficult? </a:t>
            </a:r>
          </a:p>
          <a:p>
            <a:r>
              <a:rPr lang="en-US" sz="1100" dirty="0" smtClean="0"/>
              <a:t>As finance officials, many of you think in terms of budget years instead of actual cash transactions.  You may know that you have the budgetary approval to do something but may not consider the timing of those actions.  For example, schools often get their funding at the beginning of the fiscal year.  When would be the best time to make major purchases?  At the beginning of the year, when you have a lot of cash on hand or at the end of the year when cash is tight?</a:t>
            </a:r>
          </a:p>
          <a:p>
            <a:r>
              <a:rPr lang="en-US" sz="1100" dirty="0" smtClean="0"/>
              <a:t>Difficulty distinguishing between fund balance and cash balance.  As public officials, you’re always thinking about fund balances.  However, as cash managers, you need to think in terms of cash balances.  If you pool your cash for investment purposes, it doesn’t matter which fund it comes from.  How much cash will you have on hand to invest?</a:t>
            </a:r>
          </a:p>
          <a:p>
            <a:r>
              <a:rPr lang="en-US" sz="1100" dirty="0" smtClean="0"/>
              <a:t>Another impediment is inadequate time and/or staff.  Keeping a forecast up-to-date is not as time consuming as putting one together for the first time or for a new fiscal year.  Collecting the information necessary for a forecast and putting it into a useful format may not be a priority in an all-ready busy schedule.</a:t>
            </a:r>
          </a:p>
          <a:p>
            <a:r>
              <a:rPr lang="en-US" sz="1100" dirty="0" smtClean="0"/>
              <a:t>Unpredictable revenues and expenditures can make forecasting more difficult and more time consuming.  This is especially true for entities that are undergoing drastic changes, such as rapid growth, and can’t rely on historical numbers for the next year’s forecast.</a:t>
            </a:r>
          </a:p>
          <a:p>
            <a:r>
              <a:rPr lang="en-US" sz="1100" dirty="0" smtClean="0"/>
              <a:t>Another common problem is lack of information and communication.  This is especially true for large jurisdictions where there may be several departments to deal with or a lot of different funds that have to be included in the forecast.  One of the hardest things to forecast is capital project expenditures.  First, you have to get information from the project manager and then you have to depend on that manager to keep you updated on the project. Or you may get resistance from other department managers to share information because they don’t understand why you need it or don’t have time to be bothered by your request.</a:t>
            </a:r>
          </a:p>
          <a:p>
            <a:r>
              <a:rPr lang="en-US" sz="1100" dirty="0" smtClean="0"/>
              <a:t>Forecasting can also be difficult if you have a complicated fund structure and don’t have adequate technology to access data or download data into a spreadsheet.</a:t>
            </a:r>
          </a:p>
          <a:p>
            <a:endParaRPr lang="en-US" sz="1100" dirty="0" smtClean="0"/>
          </a:p>
          <a:p>
            <a:endParaRPr lang="en-US" sz="1100" dirty="0" smtClean="0"/>
          </a:p>
        </p:txBody>
      </p:sp>
      <p:sp>
        <p:nvSpPr>
          <p:cNvPr id="5" name="Slide Number Placeholder 4"/>
          <p:cNvSpPr>
            <a:spLocks noGrp="1"/>
          </p:cNvSpPr>
          <p:nvPr>
            <p:ph type="sldNum" sz="quarter" idx="10"/>
          </p:nvPr>
        </p:nvSpPr>
        <p:spPr/>
        <p:txBody>
          <a:bodyPr/>
          <a:lstStyle/>
          <a:p>
            <a:fld id="{53D6409A-2ECD-48AB-AC42-B1B4DF505BDE}" type="slidenum">
              <a:rPr lang="en-US" smtClean="0"/>
              <a:pPr/>
              <a:t>7</a:t>
            </a:fld>
            <a:endParaRPr lang="en-US" dirty="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3" name="Rectangle 2"/>
          <p:cNvSpPr>
            <a:spLocks noGrp="1" noRot="1" noChangeAspect="1" noChangeArrowheads="1" noTextEdit="1"/>
          </p:cNvSpPr>
          <p:nvPr>
            <p:ph type="sldImg"/>
          </p:nvPr>
        </p:nvSpPr>
        <p:spPr>
          <a:xfrm>
            <a:off x="1184275" y="692150"/>
            <a:ext cx="4611688" cy="3459163"/>
          </a:xfrm>
          <a:ln/>
        </p:spPr>
      </p:sp>
      <p:sp>
        <p:nvSpPr>
          <p:cNvPr id="117764" name="Rectangle 3"/>
          <p:cNvSpPr>
            <a:spLocks noGrp="1" noChangeArrowheads="1"/>
          </p:cNvSpPr>
          <p:nvPr>
            <p:ph type="body" idx="1"/>
          </p:nvPr>
        </p:nvSpPr>
        <p:spPr>
          <a:noFill/>
          <a:ln/>
        </p:spPr>
        <p:txBody>
          <a:bodyPr/>
          <a:lstStyle/>
          <a:p>
            <a:pPr eaLnBrk="1" hangingPunct="1"/>
            <a:r>
              <a:rPr lang="en-US" b="1" dirty="0" smtClean="0"/>
              <a:t> </a:t>
            </a:r>
            <a:endParaRPr lang="en-US" dirty="0" smtClean="0"/>
          </a:p>
        </p:txBody>
      </p:sp>
      <p:sp>
        <p:nvSpPr>
          <p:cNvPr id="5" name="Slide Number Placeholder 4"/>
          <p:cNvSpPr>
            <a:spLocks noGrp="1"/>
          </p:cNvSpPr>
          <p:nvPr>
            <p:ph type="sldNum" sz="quarter" idx="10"/>
          </p:nvPr>
        </p:nvSpPr>
        <p:spPr/>
        <p:txBody>
          <a:bodyPr/>
          <a:lstStyle/>
          <a:p>
            <a:fld id="{53D6409A-2ECD-48AB-AC42-B1B4DF505BDE}" type="slidenum">
              <a:rPr lang="en-US" smtClean="0"/>
              <a:pPr/>
              <a:t>52</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1" name="Rectangle 2"/>
          <p:cNvSpPr>
            <a:spLocks noGrp="1" noRot="1" noChangeAspect="1" noChangeArrowheads="1" noTextEdit="1"/>
          </p:cNvSpPr>
          <p:nvPr>
            <p:ph type="sldImg"/>
          </p:nvPr>
        </p:nvSpPr>
        <p:spPr>
          <a:xfrm>
            <a:off x="1185863" y="692150"/>
            <a:ext cx="4611687" cy="3459163"/>
          </a:xfrm>
          <a:ln/>
        </p:spPr>
      </p:sp>
      <p:sp>
        <p:nvSpPr>
          <p:cNvPr id="73732" name="Rectangle 3"/>
          <p:cNvSpPr>
            <a:spLocks noGrp="1" noChangeArrowheads="1"/>
          </p:cNvSpPr>
          <p:nvPr>
            <p:ph type="body" idx="1"/>
          </p:nvPr>
        </p:nvSpPr>
        <p:spPr>
          <a:xfrm>
            <a:off x="465138" y="4381501"/>
            <a:ext cx="6127750" cy="4149725"/>
          </a:xfrm>
          <a:noFill/>
          <a:ln/>
        </p:spPr>
        <p:txBody>
          <a:bodyPr lIns="91298" tIns="45650" rIns="91298" bIns="45650"/>
          <a:lstStyle/>
          <a:p>
            <a:r>
              <a:rPr lang="en-US" dirty="0" smtClean="0"/>
              <a:t>There are different types of forecasts you can prepare.  The most common forecast is an annual forecast.  An annual forecast is prepared once a year and updated periodically. It provides an overview of the expected cash position by month.  It doesn’t have a lot of detail but it can help you make investment decisions.  You should prepare an annual forecast for this year and the next one- to two-fiscal years, depending on your investment horizon.</a:t>
            </a:r>
          </a:p>
        </p:txBody>
      </p:sp>
      <p:sp>
        <p:nvSpPr>
          <p:cNvPr id="5" name="Slide Number Placeholder 4"/>
          <p:cNvSpPr>
            <a:spLocks noGrp="1"/>
          </p:cNvSpPr>
          <p:nvPr>
            <p:ph type="sldNum" sz="quarter" idx="10"/>
          </p:nvPr>
        </p:nvSpPr>
        <p:spPr/>
        <p:txBody>
          <a:bodyPr/>
          <a:lstStyle/>
          <a:p>
            <a:fld id="{53D6409A-2ECD-48AB-AC42-B1B4DF505BDE}" type="slidenum">
              <a:rPr lang="en-US" smtClean="0"/>
              <a:pPr/>
              <a:t>8</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5" name="Rectangle 2"/>
          <p:cNvSpPr>
            <a:spLocks noGrp="1" noRot="1" noChangeAspect="1" noChangeArrowheads="1" noTextEdit="1"/>
          </p:cNvSpPr>
          <p:nvPr>
            <p:ph type="sldImg"/>
          </p:nvPr>
        </p:nvSpPr>
        <p:spPr>
          <a:xfrm>
            <a:off x="1195388" y="701675"/>
            <a:ext cx="4587875" cy="3441700"/>
          </a:xfrm>
          <a:ln/>
        </p:spPr>
      </p:sp>
      <p:sp>
        <p:nvSpPr>
          <p:cNvPr id="74756" name="Rectangle 3"/>
          <p:cNvSpPr>
            <a:spLocks noGrp="1" noChangeArrowheads="1"/>
          </p:cNvSpPr>
          <p:nvPr>
            <p:ph type="body" idx="1"/>
          </p:nvPr>
        </p:nvSpPr>
        <p:spPr>
          <a:xfrm>
            <a:off x="930275" y="4381501"/>
            <a:ext cx="5118100" cy="4149725"/>
          </a:xfrm>
          <a:noFill/>
          <a:ln/>
        </p:spPr>
        <p:txBody>
          <a:bodyPr/>
          <a:lstStyle/>
          <a:p>
            <a:r>
              <a:rPr lang="en-US" dirty="0" smtClean="0"/>
              <a:t>A project-based forecast is useful for long-term projects and capital projects.  It provides monthly data on the status of a project and should be accompanied by a schedule of payments.</a:t>
            </a:r>
          </a:p>
          <a:p>
            <a:r>
              <a:rPr lang="en-US" dirty="0" smtClean="0"/>
              <a:t>This type of forecast requires the cooperation from contractors or in-house project managers to keep you informed on the status of a project.  Many times a project is behind schedule, or is over budget.  If you can, you should set up a system that requires the project manager to notify you of any changes in the payment schedule so you don’t carry a variance on your forecast for the whole year or possibly the next year until someone tells you that that large payment that was scheduled for March of 1999 still hasn’t been made.</a:t>
            </a:r>
          </a:p>
          <a:p>
            <a:r>
              <a:rPr lang="en-US" dirty="0" smtClean="0"/>
              <a:t>You also should set up a system so you don’t have last minute requests for large down payments on a project that you didn’t know even started.  Or that someone needs to purchase something that was budgeted without an exact payment date and they picked the worst time in your cash cycle to make that purchase.</a:t>
            </a:r>
          </a:p>
          <a:p>
            <a:r>
              <a:rPr lang="en-US" dirty="0" smtClean="0"/>
              <a:t>You can set up a tickler system where you contact each person monthly and ask for an update on their projects.  You also can ask a project manager for a best/worst case scenario at the outset of a project so you can plan your cash flows accordingly. </a:t>
            </a:r>
          </a:p>
          <a:p>
            <a:endParaRPr lang="en-US" dirty="0" smtClean="0"/>
          </a:p>
        </p:txBody>
      </p:sp>
      <p:sp>
        <p:nvSpPr>
          <p:cNvPr id="5" name="Slide Number Placeholder 4"/>
          <p:cNvSpPr>
            <a:spLocks noGrp="1"/>
          </p:cNvSpPr>
          <p:nvPr>
            <p:ph type="sldNum" sz="quarter" idx="10"/>
          </p:nvPr>
        </p:nvSpPr>
        <p:spPr/>
        <p:txBody>
          <a:bodyPr/>
          <a:lstStyle/>
          <a:p>
            <a:fld id="{53D6409A-2ECD-48AB-AC42-B1B4DF505BDE}" type="slidenum">
              <a:rPr lang="en-US" smtClean="0"/>
              <a:pPr/>
              <a:t>9</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9" name="Rectangle 2"/>
          <p:cNvSpPr>
            <a:spLocks noGrp="1" noRot="1" noChangeAspect="1" noChangeArrowheads="1" noTextEdit="1"/>
          </p:cNvSpPr>
          <p:nvPr>
            <p:ph type="sldImg"/>
          </p:nvPr>
        </p:nvSpPr>
        <p:spPr>
          <a:xfrm>
            <a:off x="1185863" y="692150"/>
            <a:ext cx="4611687" cy="3459163"/>
          </a:xfrm>
          <a:ln/>
        </p:spPr>
      </p:sp>
      <p:sp>
        <p:nvSpPr>
          <p:cNvPr id="75780" name="Rectangle 3"/>
          <p:cNvSpPr>
            <a:spLocks noGrp="1" noChangeArrowheads="1"/>
          </p:cNvSpPr>
          <p:nvPr>
            <p:ph type="body" idx="1"/>
          </p:nvPr>
        </p:nvSpPr>
        <p:spPr>
          <a:xfrm>
            <a:off x="457200" y="4381500"/>
            <a:ext cx="6291263" cy="4316413"/>
          </a:xfrm>
          <a:noFill/>
          <a:ln/>
        </p:spPr>
        <p:txBody>
          <a:bodyPr lIns="91298" tIns="45650" rIns="91298" bIns="45650"/>
          <a:lstStyle/>
          <a:p>
            <a:r>
              <a:rPr lang="en-US" sz="1100" dirty="0" smtClean="0"/>
              <a:t>The first step in preparing a forecast is to gather information. </a:t>
            </a:r>
          </a:p>
          <a:p>
            <a:r>
              <a:rPr lang="en-US" sz="1100" dirty="0" smtClean="0"/>
              <a:t>Historical data from the general ledger will give you a good idea of when certain revenues are received and when certain expenditures are made.  By looking at the general ledger you can look for trends in your receipts and disbursements.  You also can identify any large payments from the general ledger. </a:t>
            </a:r>
          </a:p>
          <a:p>
            <a:r>
              <a:rPr lang="en-US" sz="1100" dirty="0" smtClean="0"/>
              <a:t>Bank statements provide information on actual cash flows.  You can look at bank balances to determine when your cash balances are typically high or low or if you’re keeping excess balances in your bank account that could be put to more productive use in another investment vehicle.</a:t>
            </a:r>
          </a:p>
          <a:p>
            <a:r>
              <a:rPr lang="en-US" sz="1100" dirty="0" smtClean="0"/>
              <a:t>The current budget document provides information on anticipated revenues and expenditures.  Do you expect any tax increases?  Are there labor negotiations coming up that might affect your payroll numbers?  You need to look at this information in relation to the historical data and the bank information.  It’s not enough to know how much revenue you expect to receive, you also have to know when to expect it.</a:t>
            </a:r>
          </a:p>
          <a:p>
            <a:r>
              <a:rPr lang="en-US" sz="1100" dirty="0" smtClean="0"/>
              <a:t>We talked about a project-based forecast.  The numbers from that forecast also will go into your consolidated forecast.  Again, the important thing that you’re trying to determine is when are payments expected to be made.</a:t>
            </a:r>
          </a:p>
          <a:p>
            <a:r>
              <a:rPr lang="en-US" sz="1100" dirty="0" smtClean="0"/>
              <a:t>If you have other departments that you have to coordinate with, you need to know what their budgets are and when they expect to receive large amounts of cash or make large payments.  This is especially important if other departments control large expenditures, such as school buses.  If they have budgetary approval to purchase buses, when do they plan to do this?</a:t>
            </a:r>
          </a:p>
          <a:p>
            <a:r>
              <a:rPr lang="en-US" sz="1100" dirty="0" smtClean="0"/>
              <a:t>You’ll also need a schedule of your investment maturities and expected coupon payments to complete your forecast.  This information will help you make investment decisions.  If you know when you have investment maturities coming up, you can tie in any major disbursements.</a:t>
            </a:r>
          </a:p>
          <a:p>
            <a:endParaRPr lang="en-US" sz="1100" dirty="0" smtClean="0"/>
          </a:p>
        </p:txBody>
      </p:sp>
      <p:sp>
        <p:nvSpPr>
          <p:cNvPr id="5" name="Slide Number Placeholder 4"/>
          <p:cNvSpPr>
            <a:spLocks noGrp="1"/>
          </p:cNvSpPr>
          <p:nvPr>
            <p:ph type="sldNum" sz="quarter" idx="10"/>
          </p:nvPr>
        </p:nvSpPr>
        <p:spPr/>
        <p:txBody>
          <a:bodyPr/>
          <a:lstStyle/>
          <a:p>
            <a:fld id="{53D6409A-2ECD-48AB-AC42-B1B4DF505BDE}" type="slidenum">
              <a:rPr lang="en-US" smtClean="0"/>
              <a:pPr/>
              <a:t>10</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3" name="Rectangle 2"/>
          <p:cNvSpPr>
            <a:spLocks noGrp="1" noRot="1" noChangeAspect="1" noChangeArrowheads="1" noTextEdit="1"/>
          </p:cNvSpPr>
          <p:nvPr>
            <p:ph type="sldImg"/>
          </p:nvPr>
        </p:nvSpPr>
        <p:spPr>
          <a:xfrm>
            <a:off x="1185863" y="692150"/>
            <a:ext cx="4611687" cy="3459163"/>
          </a:xfrm>
          <a:ln/>
        </p:spPr>
      </p:sp>
      <p:sp>
        <p:nvSpPr>
          <p:cNvPr id="76804" name="Rectangle 3"/>
          <p:cNvSpPr>
            <a:spLocks noGrp="1" noChangeArrowheads="1"/>
          </p:cNvSpPr>
          <p:nvPr>
            <p:ph type="body" idx="1"/>
          </p:nvPr>
        </p:nvSpPr>
        <p:spPr>
          <a:xfrm>
            <a:off x="762000" y="4381500"/>
            <a:ext cx="5562600" cy="2789238"/>
          </a:xfrm>
          <a:noFill/>
          <a:ln/>
        </p:spPr>
        <p:txBody>
          <a:bodyPr lIns="91298" tIns="45650" rIns="91298" bIns="45650"/>
          <a:lstStyle/>
          <a:p>
            <a:r>
              <a:rPr lang="en-US" dirty="0" smtClean="0"/>
              <a:t>When you’re developing your forecast, you need to keep it simple.  It is important to identify major revenue and expenditure sources and concentrate on forecasting those numbers.  You can’t forecast every dollar that comes in or gets paid out.  Just concentrate on the major sources.</a:t>
            </a:r>
          </a:p>
          <a:p>
            <a:r>
              <a:rPr lang="en-US" dirty="0" smtClean="0"/>
              <a:t>Here are some examples of major revenue types.  Major expenditure types.</a:t>
            </a:r>
          </a:p>
          <a:p>
            <a:endParaRPr lang="en-US" dirty="0" smtClean="0"/>
          </a:p>
        </p:txBody>
      </p:sp>
      <p:sp>
        <p:nvSpPr>
          <p:cNvPr id="5" name="Slide Number Placeholder 4"/>
          <p:cNvSpPr>
            <a:spLocks noGrp="1"/>
          </p:cNvSpPr>
          <p:nvPr>
            <p:ph type="sldNum" sz="quarter" idx="10"/>
          </p:nvPr>
        </p:nvSpPr>
        <p:spPr/>
        <p:txBody>
          <a:bodyPr/>
          <a:lstStyle/>
          <a:p>
            <a:fld id="{53D6409A-2ECD-48AB-AC42-B1B4DF505BDE}" type="slidenum">
              <a:rPr lang="en-US" smtClean="0"/>
              <a:pPr/>
              <a:t>11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userDrawn="1">
  <p:cSld name="Opening Slide">
    <p:spTree>
      <p:nvGrpSpPr>
        <p:cNvPr id="1" name=""/>
        <p:cNvGrpSpPr/>
        <p:nvPr/>
      </p:nvGrpSpPr>
      <p:grpSpPr>
        <a:xfrm>
          <a:off x="0" y="0"/>
          <a:ext cx="0" cy="0"/>
          <a:chOff x="0" y="0"/>
          <a:chExt cx="0" cy="0"/>
        </a:xfrm>
      </p:grpSpPr>
      <p:sp>
        <p:nvSpPr>
          <p:cNvPr id="12" name="Text Placeholder 11"/>
          <p:cNvSpPr>
            <a:spLocks noGrp="1"/>
          </p:cNvSpPr>
          <p:nvPr>
            <p:ph type="body" sz="quarter" idx="12"/>
          </p:nvPr>
        </p:nvSpPr>
        <p:spPr>
          <a:xfrm>
            <a:off x="2570479" y="4272280"/>
            <a:ext cx="3017586" cy="1524000"/>
          </a:xfrm>
        </p:spPr>
        <p:txBody>
          <a:bodyPr/>
          <a:lstStyle>
            <a:lvl1pPr>
              <a:spcAft>
                <a:spcPts val="0"/>
              </a:spcAft>
              <a:defRPr sz="1000">
                <a:solidFill>
                  <a:schemeClr val="tx1">
                    <a:lumMod val="60000"/>
                    <a:lumOff val="40000"/>
                  </a:schemeClr>
                </a:solidFill>
              </a:defRPr>
            </a:lvl1pPr>
            <a:lvl2pPr marL="0" indent="0">
              <a:spcBef>
                <a:spcPts val="600"/>
              </a:spcBef>
              <a:spcAft>
                <a:spcPts val="0"/>
              </a:spcAft>
              <a:buNone/>
              <a:defRPr sz="1200" b="1">
                <a:solidFill>
                  <a:schemeClr val="tx1">
                    <a:lumMod val="60000"/>
                    <a:lumOff val="40000"/>
                  </a:schemeClr>
                </a:solidFill>
              </a:defRPr>
            </a:lvl2pPr>
            <a:lvl3pPr marL="0" indent="0">
              <a:spcAft>
                <a:spcPts val="0"/>
              </a:spcAft>
              <a:buNone/>
              <a:defRPr sz="1200" i="1">
                <a:solidFill>
                  <a:schemeClr val="tx1">
                    <a:lumMod val="60000"/>
                    <a:lumOff val="40000"/>
                  </a:schemeClr>
                </a:solidFill>
              </a:defRPr>
            </a:lvl3pPr>
            <a:lvl4pPr marL="0" indent="0">
              <a:defRPr sz="1200">
                <a:solidFill>
                  <a:schemeClr val="bg1">
                    <a:lumMod val="65000"/>
                  </a:schemeClr>
                </a:solidFill>
              </a:defRPr>
            </a:lvl4pPr>
            <a:lvl5pPr marL="0" indent="0">
              <a:defRPr sz="1200">
                <a:solidFill>
                  <a:schemeClr val="bg1">
                    <a:lumMod val="65000"/>
                  </a:schemeClr>
                </a:solidFill>
              </a:defRPr>
            </a:lvl5pPr>
          </a:lstStyle>
          <a:p>
            <a:pPr lvl="0"/>
            <a:r>
              <a:rPr lang="en-US" smtClean="0"/>
              <a:t>Click to edit Master text styles</a:t>
            </a:r>
          </a:p>
          <a:p>
            <a:pPr lvl="1"/>
            <a:r>
              <a:rPr lang="en-US" smtClean="0"/>
              <a:t>Second level</a:t>
            </a:r>
          </a:p>
          <a:p>
            <a:pPr lvl="2"/>
            <a:r>
              <a:rPr lang="en-US" smtClean="0"/>
              <a:t>Third level</a:t>
            </a:r>
          </a:p>
        </p:txBody>
      </p:sp>
      <p:sp>
        <p:nvSpPr>
          <p:cNvPr id="2" name="Title 1"/>
          <p:cNvSpPr>
            <a:spLocks noGrp="1"/>
          </p:cNvSpPr>
          <p:nvPr>
            <p:ph type="title"/>
          </p:nvPr>
        </p:nvSpPr>
        <p:spPr bwMode="gray">
          <a:xfrm>
            <a:off x="2570479" y="2905760"/>
            <a:ext cx="6155641" cy="650240"/>
          </a:xfrm>
          <a:prstGeom prst="rect">
            <a:avLst/>
          </a:prstGeom>
        </p:spPr>
        <p:txBody>
          <a:bodyPr vert="horz" lIns="0" tIns="0" rIns="0" bIns="0" rtlCol="0" anchor="b" anchorCtr="0">
            <a:normAutofit/>
          </a:bodyPr>
          <a:lstStyle>
            <a:lvl1pPr algn="l" defTabSz="914400" rtl="0" eaLnBrk="1" latinLnBrk="0" hangingPunct="1">
              <a:spcBef>
                <a:spcPct val="0"/>
              </a:spcBef>
              <a:buNone/>
              <a:defRPr lang="en-US" sz="2000" b="0" kern="1200" dirty="0" smtClean="0">
                <a:solidFill>
                  <a:schemeClr val="accent2"/>
                </a:solidFill>
                <a:latin typeface="Arial" pitchFamily="34" charset="0"/>
                <a:ea typeface="+mj-ea"/>
                <a:cs typeface="+mj-cs"/>
              </a:defRPr>
            </a:lvl1pPr>
          </a:lstStyle>
          <a:p>
            <a:r>
              <a:rPr lang="en-US" smtClean="0"/>
              <a:t>Click to edit Master title style</a:t>
            </a:r>
            <a:endParaRPr lang="en-US" dirty="0"/>
          </a:p>
        </p:txBody>
      </p:sp>
      <p:sp>
        <p:nvSpPr>
          <p:cNvPr id="7" name="Slide Number Placeholder 3"/>
          <p:cNvSpPr>
            <a:spLocks noGrp="1"/>
          </p:cNvSpPr>
          <p:nvPr>
            <p:ph type="sldNum" sz="quarter" idx="10"/>
          </p:nvPr>
        </p:nvSpPr>
        <p:spPr bwMode="grayWhite">
          <a:xfrm>
            <a:off x="6654800" y="6464301"/>
            <a:ext cx="2133600" cy="365125"/>
          </a:xfrm>
        </p:spPr>
        <p:txBody>
          <a:bodyPr/>
          <a:lstStyle>
            <a:lvl1pPr>
              <a:defRPr>
                <a:solidFill>
                  <a:schemeClr val="bg1"/>
                </a:solidFill>
              </a:defRPr>
            </a:lvl1pPr>
          </a:lstStyle>
          <a:p>
            <a:fld id="{CC290CF9-5392-433A-B09C-7B82EA5B626C}" type="slidenum">
              <a:rPr lang="en-US" smtClean="0"/>
              <a:pPr/>
              <a:t>‹#›</a:t>
            </a:fld>
            <a:endParaRPr lang="en-US" dirty="0" smtClean="0"/>
          </a:p>
        </p:txBody>
      </p:sp>
      <p:sp>
        <p:nvSpPr>
          <p:cNvPr id="19" name="Text Placeholder 2"/>
          <p:cNvSpPr>
            <a:spLocks noGrp="1"/>
          </p:cNvSpPr>
          <p:nvPr>
            <p:ph type="body" idx="13"/>
          </p:nvPr>
        </p:nvSpPr>
        <p:spPr bwMode="gray">
          <a:xfrm>
            <a:off x="2570479" y="3942526"/>
            <a:ext cx="6155641" cy="215444"/>
          </a:xfrm>
          <a:noFill/>
          <a:ln w="9525">
            <a:noFill/>
            <a:miter lim="800000"/>
            <a:headEnd/>
            <a:tailEnd/>
          </a:ln>
        </p:spPr>
        <p:txBody>
          <a:bodyPr wrap="square" bIns="0" anchor="t" anchorCtr="0">
            <a:spAutoFit/>
          </a:bodyPr>
          <a:lstStyle>
            <a:lvl1pPr marL="0" indent="0" algn="l" defTabSz="914400" rtl="0" eaLnBrk="1" fontAlgn="base" latinLnBrk="0" hangingPunct="1">
              <a:spcBef>
                <a:spcPct val="0"/>
              </a:spcBef>
              <a:spcAft>
                <a:spcPts val="600"/>
              </a:spcAft>
              <a:buFont typeface="Arial" pitchFamily="34" charset="0"/>
              <a:buNone/>
              <a:defRPr lang="en-US" sz="1400" b="0" kern="1200" smtClean="0">
                <a:solidFill>
                  <a:schemeClr val="tx1"/>
                </a:solidFill>
                <a:latin typeface="+mj-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24" name="Text Placeholder 2"/>
          <p:cNvSpPr>
            <a:spLocks noGrp="1"/>
          </p:cNvSpPr>
          <p:nvPr>
            <p:ph type="body" idx="14"/>
          </p:nvPr>
        </p:nvSpPr>
        <p:spPr bwMode="gray">
          <a:xfrm>
            <a:off x="2570479" y="3657898"/>
            <a:ext cx="6155641" cy="184666"/>
          </a:xfrm>
          <a:noFill/>
          <a:ln w="9525">
            <a:noFill/>
            <a:miter lim="800000"/>
            <a:headEnd/>
            <a:tailEnd/>
          </a:ln>
        </p:spPr>
        <p:txBody>
          <a:bodyPr wrap="square" bIns="0" anchor="b" anchorCtr="0">
            <a:spAutoFit/>
          </a:bodyPr>
          <a:lstStyle>
            <a:lvl1pPr marL="0" indent="0" algn="l" defTabSz="914400" rtl="0" eaLnBrk="1" fontAlgn="base" latinLnBrk="0" hangingPunct="1">
              <a:spcBef>
                <a:spcPct val="0"/>
              </a:spcBef>
              <a:spcAft>
                <a:spcPts val="600"/>
              </a:spcAft>
              <a:buFont typeface="Arial" pitchFamily="34" charset="0"/>
              <a:buNone/>
              <a:defRPr lang="en-US" sz="1200" b="0" kern="1200" smtClean="0">
                <a:solidFill>
                  <a:schemeClr val="tx1">
                    <a:lumMod val="60000"/>
                    <a:lumOff val="40000"/>
                  </a:schemeClr>
                </a:solidFill>
                <a:latin typeface="+mj-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0" name="Text Placeholder 11"/>
          <p:cNvSpPr>
            <a:spLocks noGrp="1"/>
          </p:cNvSpPr>
          <p:nvPr>
            <p:ph type="body" sz="quarter" idx="15"/>
          </p:nvPr>
        </p:nvSpPr>
        <p:spPr>
          <a:xfrm>
            <a:off x="5708534" y="4272280"/>
            <a:ext cx="3017586" cy="1524000"/>
          </a:xfrm>
        </p:spPr>
        <p:txBody>
          <a:bodyPr/>
          <a:lstStyle>
            <a:lvl1pPr>
              <a:spcAft>
                <a:spcPts val="0"/>
              </a:spcAft>
              <a:defRPr sz="1000">
                <a:solidFill>
                  <a:schemeClr val="tx1">
                    <a:lumMod val="60000"/>
                    <a:lumOff val="40000"/>
                  </a:schemeClr>
                </a:solidFill>
              </a:defRPr>
            </a:lvl1pPr>
            <a:lvl2pPr marL="0" indent="0">
              <a:spcBef>
                <a:spcPts val="600"/>
              </a:spcBef>
              <a:spcAft>
                <a:spcPts val="0"/>
              </a:spcAft>
              <a:buNone/>
              <a:defRPr sz="1200" b="1">
                <a:solidFill>
                  <a:schemeClr val="tx1">
                    <a:lumMod val="60000"/>
                    <a:lumOff val="40000"/>
                  </a:schemeClr>
                </a:solidFill>
              </a:defRPr>
            </a:lvl2pPr>
            <a:lvl3pPr marL="0" indent="0">
              <a:spcAft>
                <a:spcPts val="0"/>
              </a:spcAft>
              <a:buNone/>
              <a:defRPr sz="1200" i="1">
                <a:solidFill>
                  <a:schemeClr val="tx1">
                    <a:lumMod val="60000"/>
                    <a:lumOff val="40000"/>
                  </a:schemeClr>
                </a:solidFill>
              </a:defRPr>
            </a:lvl3pPr>
            <a:lvl4pPr marL="0" indent="0">
              <a:defRPr sz="1200">
                <a:solidFill>
                  <a:schemeClr val="bg1">
                    <a:lumMod val="65000"/>
                  </a:schemeClr>
                </a:solidFill>
              </a:defRPr>
            </a:lvl4pPr>
            <a:lvl5pPr marL="0" indent="0">
              <a:defRPr sz="1200">
                <a:solidFill>
                  <a:schemeClr val="bg1">
                    <a:lumMod val="65000"/>
                  </a:schemeClr>
                </a:solidFill>
              </a:defRPr>
            </a:lvl5pPr>
          </a:lstStyle>
          <a:p>
            <a:pPr lvl="0"/>
            <a:r>
              <a:rPr lang="en-US" smtClean="0"/>
              <a:t>Click to edit Master text styles</a:t>
            </a:r>
          </a:p>
          <a:p>
            <a:pPr lvl="1"/>
            <a:r>
              <a:rPr lang="en-US" smtClean="0"/>
              <a:t>Second level</a:t>
            </a:r>
          </a:p>
          <a:p>
            <a:pPr lvl="2"/>
            <a:r>
              <a:rPr lang="en-US" smtClean="0"/>
              <a:t>Third level</a:t>
            </a:r>
          </a:p>
        </p:txBody>
      </p:sp>
      <p:sp>
        <p:nvSpPr>
          <p:cNvPr id="13" name="Freeform 12"/>
          <p:cNvSpPr/>
          <p:nvPr/>
        </p:nvSpPr>
        <p:spPr>
          <a:xfrm>
            <a:off x="-3597" y="5612236"/>
            <a:ext cx="9347521" cy="1242948"/>
          </a:xfrm>
          <a:custGeom>
            <a:avLst/>
            <a:gdLst>
              <a:gd name="connsiteX0" fmla="*/ 0 w 4799012"/>
              <a:gd name="connsiteY0" fmla="*/ 0 h 1225550"/>
              <a:gd name="connsiteX1" fmla="*/ 4799012 w 4799012"/>
              <a:gd name="connsiteY1" fmla="*/ 0 h 1225550"/>
              <a:gd name="connsiteX2" fmla="*/ 4799012 w 4799012"/>
              <a:gd name="connsiteY2" fmla="*/ 1225550 h 1225550"/>
              <a:gd name="connsiteX3" fmla="*/ 0 w 4799012"/>
              <a:gd name="connsiteY3" fmla="*/ 1225550 h 1225550"/>
              <a:gd name="connsiteX4" fmla="*/ 0 w 4799012"/>
              <a:gd name="connsiteY4" fmla="*/ 0 h 1225550"/>
              <a:gd name="connsiteX0" fmla="*/ 0 w 4799012"/>
              <a:gd name="connsiteY0" fmla="*/ 254 h 1225804"/>
              <a:gd name="connsiteX1" fmla="*/ 1220660 w 4799012"/>
              <a:gd name="connsiteY1" fmla="*/ 0 h 1225804"/>
              <a:gd name="connsiteX2" fmla="*/ 4799012 w 4799012"/>
              <a:gd name="connsiteY2" fmla="*/ 254 h 1225804"/>
              <a:gd name="connsiteX3" fmla="*/ 4799012 w 4799012"/>
              <a:gd name="connsiteY3" fmla="*/ 1225804 h 1225804"/>
              <a:gd name="connsiteX4" fmla="*/ 0 w 4799012"/>
              <a:gd name="connsiteY4" fmla="*/ 1225804 h 1225804"/>
              <a:gd name="connsiteX5" fmla="*/ 0 w 4799012"/>
              <a:gd name="connsiteY5" fmla="*/ 254 h 1225804"/>
              <a:gd name="connsiteX0" fmla="*/ 0 w 4799012"/>
              <a:gd name="connsiteY0" fmla="*/ 6350 h 1231900"/>
              <a:gd name="connsiteX1" fmla="*/ 1220660 w 4799012"/>
              <a:gd name="connsiteY1" fmla="*/ 6096 h 1231900"/>
              <a:gd name="connsiteX2" fmla="*/ 3317684 w 4799012"/>
              <a:gd name="connsiteY2" fmla="*/ 0 h 1231900"/>
              <a:gd name="connsiteX3" fmla="*/ 4799012 w 4799012"/>
              <a:gd name="connsiteY3" fmla="*/ 6350 h 1231900"/>
              <a:gd name="connsiteX4" fmla="*/ 4799012 w 4799012"/>
              <a:gd name="connsiteY4" fmla="*/ 1231900 h 1231900"/>
              <a:gd name="connsiteX5" fmla="*/ 0 w 4799012"/>
              <a:gd name="connsiteY5" fmla="*/ 1231900 h 1231900"/>
              <a:gd name="connsiteX6" fmla="*/ 0 w 4799012"/>
              <a:gd name="connsiteY6" fmla="*/ 6350 h 1231900"/>
              <a:gd name="connsiteX0" fmla="*/ 0 w 4799012"/>
              <a:gd name="connsiteY0" fmla="*/ 6350 h 1231900"/>
              <a:gd name="connsiteX1" fmla="*/ 1220660 w 4799012"/>
              <a:gd name="connsiteY1" fmla="*/ 6096 h 1231900"/>
              <a:gd name="connsiteX2" fmla="*/ 3317684 w 4799012"/>
              <a:gd name="connsiteY2" fmla="*/ 0 h 1231900"/>
              <a:gd name="connsiteX3" fmla="*/ 4238180 w 4799012"/>
              <a:gd name="connsiteY3" fmla="*/ 0 h 1231900"/>
              <a:gd name="connsiteX4" fmla="*/ 4799012 w 4799012"/>
              <a:gd name="connsiteY4" fmla="*/ 6350 h 1231900"/>
              <a:gd name="connsiteX5" fmla="*/ 4799012 w 4799012"/>
              <a:gd name="connsiteY5" fmla="*/ 1231900 h 1231900"/>
              <a:gd name="connsiteX6" fmla="*/ 0 w 4799012"/>
              <a:gd name="connsiteY6" fmla="*/ 1231900 h 1231900"/>
              <a:gd name="connsiteX7" fmla="*/ 0 w 4799012"/>
              <a:gd name="connsiteY7" fmla="*/ 6350 h 1231900"/>
              <a:gd name="connsiteX0" fmla="*/ 0 w 4799012"/>
              <a:gd name="connsiteY0" fmla="*/ 6350 h 1231900"/>
              <a:gd name="connsiteX1" fmla="*/ 1184084 w 4799012"/>
              <a:gd name="connsiteY1" fmla="*/ 274066 h 1231900"/>
              <a:gd name="connsiteX2" fmla="*/ 3317684 w 4799012"/>
              <a:gd name="connsiteY2" fmla="*/ 0 h 1231900"/>
              <a:gd name="connsiteX3" fmla="*/ 4238180 w 4799012"/>
              <a:gd name="connsiteY3" fmla="*/ 0 h 1231900"/>
              <a:gd name="connsiteX4" fmla="*/ 4799012 w 4799012"/>
              <a:gd name="connsiteY4" fmla="*/ 6350 h 1231900"/>
              <a:gd name="connsiteX5" fmla="*/ 4799012 w 4799012"/>
              <a:gd name="connsiteY5" fmla="*/ 1231900 h 1231900"/>
              <a:gd name="connsiteX6" fmla="*/ 0 w 4799012"/>
              <a:gd name="connsiteY6" fmla="*/ 1231900 h 1231900"/>
              <a:gd name="connsiteX7" fmla="*/ 0 w 4799012"/>
              <a:gd name="connsiteY7" fmla="*/ 6350 h 1231900"/>
              <a:gd name="connsiteX0" fmla="*/ 0 w 4799012"/>
              <a:gd name="connsiteY0" fmla="*/ 6350 h 1231900"/>
              <a:gd name="connsiteX1" fmla="*/ 1184084 w 4799012"/>
              <a:gd name="connsiteY1" fmla="*/ 274066 h 1231900"/>
              <a:gd name="connsiteX2" fmla="*/ 3342068 w 4799012"/>
              <a:gd name="connsiteY2" fmla="*/ 146050 h 1231900"/>
              <a:gd name="connsiteX3" fmla="*/ 4238180 w 4799012"/>
              <a:gd name="connsiteY3" fmla="*/ 0 h 1231900"/>
              <a:gd name="connsiteX4" fmla="*/ 4799012 w 4799012"/>
              <a:gd name="connsiteY4" fmla="*/ 6350 h 1231900"/>
              <a:gd name="connsiteX5" fmla="*/ 4799012 w 4799012"/>
              <a:gd name="connsiteY5" fmla="*/ 1231900 h 1231900"/>
              <a:gd name="connsiteX6" fmla="*/ 0 w 4799012"/>
              <a:gd name="connsiteY6" fmla="*/ 1231900 h 1231900"/>
              <a:gd name="connsiteX7" fmla="*/ 0 w 4799012"/>
              <a:gd name="connsiteY7" fmla="*/ 6350 h 1231900"/>
              <a:gd name="connsiteX0" fmla="*/ 0 w 4799012"/>
              <a:gd name="connsiteY0" fmla="*/ 6350 h 1231900"/>
              <a:gd name="connsiteX1" fmla="*/ 1184084 w 4799012"/>
              <a:gd name="connsiteY1" fmla="*/ 274066 h 1231900"/>
              <a:gd name="connsiteX2" fmla="*/ 3342068 w 4799012"/>
              <a:gd name="connsiteY2" fmla="*/ 146050 h 1231900"/>
              <a:gd name="connsiteX3" fmla="*/ 4238180 w 4799012"/>
              <a:gd name="connsiteY3" fmla="*/ 0 h 1231900"/>
              <a:gd name="connsiteX4" fmla="*/ 4799012 w 4799012"/>
              <a:gd name="connsiteY4" fmla="*/ 6350 h 1231900"/>
              <a:gd name="connsiteX5" fmla="*/ 4799012 w 4799012"/>
              <a:gd name="connsiteY5" fmla="*/ 1231900 h 1231900"/>
              <a:gd name="connsiteX6" fmla="*/ 0 w 4799012"/>
              <a:gd name="connsiteY6" fmla="*/ 1231900 h 1231900"/>
              <a:gd name="connsiteX7" fmla="*/ 0 w 4799012"/>
              <a:gd name="connsiteY7" fmla="*/ 6350 h 1231900"/>
              <a:gd name="connsiteX0" fmla="*/ 0 w 4799012"/>
              <a:gd name="connsiteY0" fmla="*/ 159639 h 1385189"/>
              <a:gd name="connsiteX1" fmla="*/ 1184084 w 4799012"/>
              <a:gd name="connsiteY1" fmla="*/ 427355 h 1385189"/>
              <a:gd name="connsiteX2" fmla="*/ 3342068 w 4799012"/>
              <a:gd name="connsiteY2" fmla="*/ 299339 h 1385189"/>
              <a:gd name="connsiteX3" fmla="*/ 4238180 w 4799012"/>
              <a:gd name="connsiteY3" fmla="*/ 153289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205317 h 1430867"/>
              <a:gd name="connsiteX1" fmla="*/ 1184084 w 4799012"/>
              <a:gd name="connsiteY1" fmla="*/ 473033 h 1430867"/>
              <a:gd name="connsiteX2" fmla="*/ 3342068 w 4799012"/>
              <a:gd name="connsiteY2" fmla="*/ 345017 h 1430867"/>
              <a:gd name="connsiteX3" fmla="*/ 4238180 w 4799012"/>
              <a:gd name="connsiteY3" fmla="*/ 198967 h 1430867"/>
              <a:gd name="connsiteX4" fmla="*/ 4799012 w 4799012"/>
              <a:gd name="connsiteY4" fmla="*/ 205317 h 1430867"/>
              <a:gd name="connsiteX5" fmla="*/ 4799012 w 4799012"/>
              <a:gd name="connsiteY5" fmla="*/ 1430867 h 1430867"/>
              <a:gd name="connsiteX6" fmla="*/ 0 w 4799012"/>
              <a:gd name="connsiteY6" fmla="*/ 1430867 h 1430867"/>
              <a:gd name="connsiteX7" fmla="*/ 0 w 4799012"/>
              <a:gd name="connsiteY7" fmla="*/ 205317 h 1430867"/>
              <a:gd name="connsiteX0" fmla="*/ 0 w 4799012"/>
              <a:gd name="connsiteY0" fmla="*/ 205317 h 1430867"/>
              <a:gd name="connsiteX1" fmla="*/ 1184084 w 4799012"/>
              <a:gd name="connsiteY1" fmla="*/ 473033 h 1430867"/>
              <a:gd name="connsiteX2" fmla="*/ 3342068 w 4799012"/>
              <a:gd name="connsiteY2" fmla="*/ 345017 h 1430867"/>
              <a:gd name="connsiteX3" fmla="*/ 4225988 w 4799012"/>
              <a:gd name="connsiteY3" fmla="*/ 326729 h 1430867"/>
              <a:gd name="connsiteX4" fmla="*/ 4799012 w 4799012"/>
              <a:gd name="connsiteY4" fmla="*/ 205317 h 1430867"/>
              <a:gd name="connsiteX5" fmla="*/ 4799012 w 4799012"/>
              <a:gd name="connsiteY5" fmla="*/ 1430867 h 1430867"/>
              <a:gd name="connsiteX6" fmla="*/ 0 w 4799012"/>
              <a:gd name="connsiteY6" fmla="*/ 1430867 h 1430867"/>
              <a:gd name="connsiteX7" fmla="*/ 0 w 4799012"/>
              <a:gd name="connsiteY7" fmla="*/ 205317 h 1430867"/>
              <a:gd name="connsiteX0" fmla="*/ 0 w 4799012"/>
              <a:gd name="connsiteY0" fmla="*/ 205317 h 1430867"/>
              <a:gd name="connsiteX1" fmla="*/ 1184084 w 4799012"/>
              <a:gd name="connsiteY1" fmla="*/ 473033 h 1430867"/>
              <a:gd name="connsiteX2" fmla="*/ 3342068 w 4799012"/>
              <a:gd name="connsiteY2" fmla="*/ 345017 h 1430867"/>
              <a:gd name="connsiteX3" fmla="*/ 3994340 w 4799012"/>
              <a:gd name="connsiteY3" fmla="*/ 460841 h 1430867"/>
              <a:gd name="connsiteX4" fmla="*/ 4799012 w 4799012"/>
              <a:gd name="connsiteY4" fmla="*/ 205317 h 1430867"/>
              <a:gd name="connsiteX5" fmla="*/ 4799012 w 4799012"/>
              <a:gd name="connsiteY5" fmla="*/ 1430867 h 1430867"/>
              <a:gd name="connsiteX6" fmla="*/ 0 w 4799012"/>
              <a:gd name="connsiteY6" fmla="*/ 1430867 h 1430867"/>
              <a:gd name="connsiteX7" fmla="*/ 0 w 4799012"/>
              <a:gd name="connsiteY7" fmla="*/ 205317 h 1430867"/>
              <a:gd name="connsiteX0" fmla="*/ 0 w 4799012"/>
              <a:gd name="connsiteY0" fmla="*/ 159639 h 1385189"/>
              <a:gd name="connsiteX1" fmla="*/ 1184084 w 4799012"/>
              <a:gd name="connsiteY1" fmla="*/ 427355 h 1385189"/>
              <a:gd name="connsiteX2" fmla="*/ 3342068 w 4799012"/>
              <a:gd name="connsiteY2" fmla="*/ 299339 h 1385189"/>
              <a:gd name="connsiteX3" fmla="*/ 3994340 w 4799012"/>
              <a:gd name="connsiteY3" fmla="*/ 415163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3342068 w 4799012"/>
              <a:gd name="connsiteY2" fmla="*/ 299339 h 1385189"/>
              <a:gd name="connsiteX3" fmla="*/ 3994340 w 4799012"/>
              <a:gd name="connsiteY3" fmla="*/ 415163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2433764 w 4799012"/>
              <a:gd name="connsiteY2" fmla="*/ 159640 h 1385189"/>
              <a:gd name="connsiteX3" fmla="*/ 3994340 w 4799012"/>
              <a:gd name="connsiteY3" fmla="*/ 415163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2433764 w 4799012"/>
              <a:gd name="connsiteY2" fmla="*/ 159640 h 1385189"/>
              <a:gd name="connsiteX3" fmla="*/ 3994340 w 4799012"/>
              <a:gd name="connsiteY3" fmla="*/ 415163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2433764 w 4799012"/>
              <a:gd name="connsiteY2" fmla="*/ 159640 h 1385189"/>
              <a:gd name="connsiteX3" fmla="*/ 3829748 w 4799012"/>
              <a:gd name="connsiteY3" fmla="*/ 421259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2433764 w 4799012"/>
              <a:gd name="connsiteY2" fmla="*/ 159640 h 1385189"/>
              <a:gd name="connsiteX3" fmla="*/ 3829748 w 4799012"/>
              <a:gd name="connsiteY3" fmla="*/ 421259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2433764 w 4799012"/>
              <a:gd name="connsiteY2" fmla="*/ 159640 h 1385189"/>
              <a:gd name="connsiteX3" fmla="*/ 3829748 w 4799012"/>
              <a:gd name="connsiteY3" fmla="*/ 421259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2433764 w 4799012"/>
              <a:gd name="connsiteY2" fmla="*/ 159640 h 1385189"/>
              <a:gd name="connsiteX3" fmla="*/ 3829748 w 4799012"/>
              <a:gd name="connsiteY3" fmla="*/ 421259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2433764 w 4799012"/>
              <a:gd name="connsiteY2" fmla="*/ 159640 h 1385189"/>
              <a:gd name="connsiteX3" fmla="*/ 3659060 w 4799012"/>
              <a:gd name="connsiteY3" fmla="*/ 463931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2433764 w 4799012"/>
              <a:gd name="connsiteY2" fmla="*/ 159640 h 1385189"/>
              <a:gd name="connsiteX3" fmla="*/ 3671252 w 4799012"/>
              <a:gd name="connsiteY3" fmla="*/ 488315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62103 h 1287653"/>
              <a:gd name="connsiteX1" fmla="*/ 1184084 w 4799012"/>
              <a:gd name="connsiteY1" fmla="*/ 329819 h 1287653"/>
              <a:gd name="connsiteX2" fmla="*/ 2433764 w 4799012"/>
              <a:gd name="connsiteY2" fmla="*/ 62104 h 1287653"/>
              <a:gd name="connsiteX3" fmla="*/ 3671252 w 4799012"/>
              <a:gd name="connsiteY3" fmla="*/ 390779 h 1287653"/>
              <a:gd name="connsiteX4" fmla="*/ 4799012 w 4799012"/>
              <a:gd name="connsiteY4" fmla="*/ 62103 h 1287653"/>
              <a:gd name="connsiteX5" fmla="*/ 4799012 w 4799012"/>
              <a:gd name="connsiteY5" fmla="*/ 1287653 h 1287653"/>
              <a:gd name="connsiteX6" fmla="*/ 0 w 4799012"/>
              <a:gd name="connsiteY6" fmla="*/ 1287653 h 1287653"/>
              <a:gd name="connsiteX7" fmla="*/ 0 w 4799012"/>
              <a:gd name="connsiteY7" fmla="*/ 62103 h 1287653"/>
              <a:gd name="connsiteX0" fmla="*/ 0 w 4799012"/>
              <a:gd name="connsiteY0" fmla="*/ 62103 h 1287653"/>
              <a:gd name="connsiteX1" fmla="*/ 1184084 w 4799012"/>
              <a:gd name="connsiteY1" fmla="*/ 329819 h 1287653"/>
              <a:gd name="connsiteX2" fmla="*/ 2458148 w 4799012"/>
              <a:gd name="connsiteY2" fmla="*/ 464186 h 1287653"/>
              <a:gd name="connsiteX3" fmla="*/ 3671252 w 4799012"/>
              <a:gd name="connsiteY3" fmla="*/ 390779 h 1287653"/>
              <a:gd name="connsiteX4" fmla="*/ 4799012 w 4799012"/>
              <a:gd name="connsiteY4" fmla="*/ 62103 h 1287653"/>
              <a:gd name="connsiteX5" fmla="*/ 4799012 w 4799012"/>
              <a:gd name="connsiteY5" fmla="*/ 1287653 h 1287653"/>
              <a:gd name="connsiteX6" fmla="*/ 0 w 4799012"/>
              <a:gd name="connsiteY6" fmla="*/ 1287653 h 1287653"/>
              <a:gd name="connsiteX7" fmla="*/ 0 w 4799012"/>
              <a:gd name="connsiteY7" fmla="*/ 62103 h 1287653"/>
              <a:gd name="connsiteX0" fmla="*/ 0 w 4799012"/>
              <a:gd name="connsiteY0" fmla="*/ 62103 h 1287653"/>
              <a:gd name="connsiteX1" fmla="*/ 2122868 w 4799012"/>
              <a:gd name="connsiteY1" fmla="*/ 293243 h 1287653"/>
              <a:gd name="connsiteX2" fmla="*/ 2458148 w 4799012"/>
              <a:gd name="connsiteY2" fmla="*/ 464186 h 1287653"/>
              <a:gd name="connsiteX3" fmla="*/ 3671252 w 4799012"/>
              <a:gd name="connsiteY3" fmla="*/ 390779 h 1287653"/>
              <a:gd name="connsiteX4" fmla="*/ 4799012 w 4799012"/>
              <a:gd name="connsiteY4" fmla="*/ 62103 h 1287653"/>
              <a:gd name="connsiteX5" fmla="*/ 4799012 w 4799012"/>
              <a:gd name="connsiteY5" fmla="*/ 1287653 h 1287653"/>
              <a:gd name="connsiteX6" fmla="*/ 0 w 4799012"/>
              <a:gd name="connsiteY6" fmla="*/ 1287653 h 1287653"/>
              <a:gd name="connsiteX7" fmla="*/ 0 w 4799012"/>
              <a:gd name="connsiteY7" fmla="*/ 62103 h 1287653"/>
              <a:gd name="connsiteX0" fmla="*/ 0 w 4799012"/>
              <a:gd name="connsiteY0" fmla="*/ 62103 h 1287653"/>
              <a:gd name="connsiteX1" fmla="*/ 2122868 w 4799012"/>
              <a:gd name="connsiteY1" fmla="*/ 293243 h 1287653"/>
              <a:gd name="connsiteX2" fmla="*/ 3671252 w 4799012"/>
              <a:gd name="connsiteY2" fmla="*/ 390779 h 1287653"/>
              <a:gd name="connsiteX3" fmla="*/ 4799012 w 4799012"/>
              <a:gd name="connsiteY3" fmla="*/ 62103 h 1287653"/>
              <a:gd name="connsiteX4" fmla="*/ 4799012 w 4799012"/>
              <a:gd name="connsiteY4" fmla="*/ 1287653 h 1287653"/>
              <a:gd name="connsiteX5" fmla="*/ 0 w 4799012"/>
              <a:gd name="connsiteY5" fmla="*/ 1287653 h 1287653"/>
              <a:gd name="connsiteX6" fmla="*/ 0 w 4799012"/>
              <a:gd name="connsiteY6" fmla="*/ 62103 h 1287653"/>
              <a:gd name="connsiteX0" fmla="*/ 0 w 4799012"/>
              <a:gd name="connsiteY0" fmla="*/ 62103 h 1287653"/>
              <a:gd name="connsiteX1" fmla="*/ 2282825 w 4799012"/>
              <a:gd name="connsiteY1" fmla="*/ 287147 h 1287653"/>
              <a:gd name="connsiteX2" fmla="*/ 3671252 w 4799012"/>
              <a:gd name="connsiteY2" fmla="*/ 390779 h 1287653"/>
              <a:gd name="connsiteX3" fmla="*/ 4799012 w 4799012"/>
              <a:gd name="connsiteY3" fmla="*/ 62103 h 1287653"/>
              <a:gd name="connsiteX4" fmla="*/ 4799012 w 4799012"/>
              <a:gd name="connsiteY4" fmla="*/ 1287653 h 1287653"/>
              <a:gd name="connsiteX5" fmla="*/ 0 w 4799012"/>
              <a:gd name="connsiteY5" fmla="*/ 1287653 h 1287653"/>
              <a:gd name="connsiteX6" fmla="*/ 0 w 4799012"/>
              <a:gd name="connsiteY6" fmla="*/ 62103 h 1287653"/>
              <a:gd name="connsiteX0" fmla="*/ 0 w 4799012"/>
              <a:gd name="connsiteY0" fmla="*/ 0 h 1225550"/>
              <a:gd name="connsiteX1" fmla="*/ 2282825 w 4799012"/>
              <a:gd name="connsiteY1" fmla="*/ 225044 h 1225550"/>
              <a:gd name="connsiteX2" fmla="*/ 3671252 w 4799012"/>
              <a:gd name="connsiteY2" fmla="*/ 328676 h 1225550"/>
              <a:gd name="connsiteX3" fmla="*/ 4799012 w 4799012"/>
              <a:gd name="connsiteY3" fmla="*/ 0 h 1225550"/>
              <a:gd name="connsiteX4" fmla="*/ 4799012 w 4799012"/>
              <a:gd name="connsiteY4" fmla="*/ 1225550 h 1225550"/>
              <a:gd name="connsiteX5" fmla="*/ 0 w 4799012"/>
              <a:gd name="connsiteY5" fmla="*/ 1225550 h 1225550"/>
              <a:gd name="connsiteX6" fmla="*/ 0 w 4799012"/>
              <a:gd name="connsiteY6" fmla="*/ 0 h 1225550"/>
              <a:gd name="connsiteX0" fmla="*/ 0 w 4799012"/>
              <a:gd name="connsiteY0" fmla="*/ 166751 h 1392301"/>
              <a:gd name="connsiteX1" fmla="*/ 2282825 w 4799012"/>
              <a:gd name="connsiteY1" fmla="*/ 391795 h 1392301"/>
              <a:gd name="connsiteX2" fmla="*/ 3671252 w 4799012"/>
              <a:gd name="connsiteY2" fmla="*/ 495427 h 1392301"/>
              <a:gd name="connsiteX3" fmla="*/ 4799012 w 4799012"/>
              <a:gd name="connsiteY3" fmla="*/ 166751 h 1392301"/>
              <a:gd name="connsiteX4" fmla="*/ 4799012 w 4799012"/>
              <a:gd name="connsiteY4" fmla="*/ 1392301 h 1392301"/>
              <a:gd name="connsiteX5" fmla="*/ 0 w 4799012"/>
              <a:gd name="connsiteY5" fmla="*/ 1392301 h 1392301"/>
              <a:gd name="connsiteX6" fmla="*/ 0 w 4799012"/>
              <a:gd name="connsiteY6" fmla="*/ 166751 h 1392301"/>
              <a:gd name="connsiteX0" fmla="*/ 0 w 4799012"/>
              <a:gd name="connsiteY0" fmla="*/ 166751 h 1392301"/>
              <a:gd name="connsiteX1" fmla="*/ 2282825 w 4799012"/>
              <a:gd name="connsiteY1" fmla="*/ 489331 h 1392301"/>
              <a:gd name="connsiteX2" fmla="*/ 3671252 w 4799012"/>
              <a:gd name="connsiteY2" fmla="*/ 495427 h 1392301"/>
              <a:gd name="connsiteX3" fmla="*/ 4799012 w 4799012"/>
              <a:gd name="connsiteY3" fmla="*/ 166751 h 1392301"/>
              <a:gd name="connsiteX4" fmla="*/ 4799012 w 4799012"/>
              <a:gd name="connsiteY4" fmla="*/ 1392301 h 1392301"/>
              <a:gd name="connsiteX5" fmla="*/ 0 w 4799012"/>
              <a:gd name="connsiteY5" fmla="*/ 1392301 h 1392301"/>
              <a:gd name="connsiteX6" fmla="*/ 0 w 4799012"/>
              <a:gd name="connsiteY6" fmla="*/ 166751 h 1392301"/>
              <a:gd name="connsiteX0" fmla="*/ 0 w 4799012"/>
              <a:gd name="connsiteY0" fmla="*/ 166751 h 1392301"/>
              <a:gd name="connsiteX1" fmla="*/ 2282825 w 4799012"/>
              <a:gd name="connsiteY1" fmla="*/ 574675 h 1392301"/>
              <a:gd name="connsiteX2" fmla="*/ 3671252 w 4799012"/>
              <a:gd name="connsiteY2" fmla="*/ 495427 h 1392301"/>
              <a:gd name="connsiteX3" fmla="*/ 4799012 w 4799012"/>
              <a:gd name="connsiteY3" fmla="*/ 166751 h 1392301"/>
              <a:gd name="connsiteX4" fmla="*/ 4799012 w 4799012"/>
              <a:gd name="connsiteY4" fmla="*/ 1392301 h 1392301"/>
              <a:gd name="connsiteX5" fmla="*/ 0 w 4799012"/>
              <a:gd name="connsiteY5" fmla="*/ 1392301 h 1392301"/>
              <a:gd name="connsiteX6" fmla="*/ 0 w 4799012"/>
              <a:gd name="connsiteY6" fmla="*/ 166751 h 1392301"/>
              <a:gd name="connsiteX0" fmla="*/ 0 w 4799012"/>
              <a:gd name="connsiteY0" fmla="*/ 166751 h 1392301"/>
              <a:gd name="connsiteX1" fmla="*/ 2282825 w 4799012"/>
              <a:gd name="connsiteY1" fmla="*/ 605155 h 1392301"/>
              <a:gd name="connsiteX2" fmla="*/ 3671252 w 4799012"/>
              <a:gd name="connsiteY2" fmla="*/ 495427 h 1392301"/>
              <a:gd name="connsiteX3" fmla="*/ 4799012 w 4799012"/>
              <a:gd name="connsiteY3" fmla="*/ 166751 h 1392301"/>
              <a:gd name="connsiteX4" fmla="*/ 4799012 w 4799012"/>
              <a:gd name="connsiteY4" fmla="*/ 1392301 h 1392301"/>
              <a:gd name="connsiteX5" fmla="*/ 0 w 4799012"/>
              <a:gd name="connsiteY5" fmla="*/ 1392301 h 1392301"/>
              <a:gd name="connsiteX6" fmla="*/ 0 w 4799012"/>
              <a:gd name="connsiteY6" fmla="*/ 166751 h 1392301"/>
              <a:gd name="connsiteX0" fmla="*/ 0 w 4799012"/>
              <a:gd name="connsiteY0" fmla="*/ 166751 h 1392301"/>
              <a:gd name="connsiteX1" fmla="*/ 2982404 w 4799012"/>
              <a:gd name="connsiteY1" fmla="*/ 586867 h 1392301"/>
              <a:gd name="connsiteX2" fmla="*/ 3671252 w 4799012"/>
              <a:gd name="connsiteY2" fmla="*/ 495427 h 1392301"/>
              <a:gd name="connsiteX3" fmla="*/ 4799012 w 4799012"/>
              <a:gd name="connsiteY3" fmla="*/ 166751 h 1392301"/>
              <a:gd name="connsiteX4" fmla="*/ 4799012 w 4799012"/>
              <a:gd name="connsiteY4" fmla="*/ 1392301 h 1392301"/>
              <a:gd name="connsiteX5" fmla="*/ 0 w 4799012"/>
              <a:gd name="connsiteY5" fmla="*/ 1392301 h 1392301"/>
              <a:gd name="connsiteX6" fmla="*/ 0 w 4799012"/>
              <a:gd name="connsiteY6" fmla="*/ 166751 h 1392301"/>
              <a:gd name="connsiteX0" fmla="*/ 0 w 4799012"/>
              <a:gd name="connsiteY0" fmla="*/ 81407 h 1306957"/>
              <a:gd name="connsiteX1" fmla="*/ 2982404 w 4799012"/>
              <a:gd name="connsiteY1" fmla="*/ 501523 h 1306957"/>
              <a:gd name="connsiteX2" fmla="*/ 3671252 w 4799012"/>
              <a:gd name="connsiteY2" fmla="*/ 410083 h 1306957"/>
              <a:gd name="connsiteX3" fmla="*/ 4799012 w 4799012"/>
              <a:gd name="connsiteY3" fmla="*/ 81407 h 1306957"/>
              <a:gd name="connsiteX4" fmla="*/ 4799012 w 4799012"/>
              <a:gd name="connsiteY4" fmla="*/ 1306957 h 1306957"/>
              <a:gd name="connsiteX5" fmla="*/ 0 w 4799012"/>
              <a:gd name="connsiteY5" fmla="*/ 1306957 h 1306957"/>
              <a:gd name="connsiteX6" fmla="*/ 0 w 4799012"/>
              <a:gd name="connsiteY6" fmla="*/ 81407 h 1306957"/>
              <a:gd name="connsiteX0" fmla="*/ 0 w 4799012"/>
              <a:gd name="connsiteY0" fmla="*/ 134239 h 1359789"/>
              <a:gd name="connsiteX1" fmla="*/ 2982404 w 4799012"/>
              <a:gd name="connsiteY1" fmla="*/ 554355 h 1359789"/>
              <a:gd name="connsiteX2" fmla="*/ 4799012 w 4799012"/>
              <a:gd name="connsiteY2" fmla="*/ 134239 h 1359789"/>
              <a:gd name="connsiteX3" fmla="*/ 4799012 w 4799012"/>
              <a:gd name="connsiteY3" fmla="*/ 1359789 h 1359789"/>
              <a:gd name="connsiteX4" fmla="*/ 0 w 4799012"/>
              <a:gd name="connsiteY4" fmla="*/ 1359789 h 1359789"/>
              <a:gd name="connsiteX5" fmla="*/ 0 w 4799012"/>
              <a:gd name="connsiteY5" fmla="*/ 134239 h 1359789"/>
              <a:gd name="connsiteX0" fmla="*/ 0 w 4799012"/>
              <a:gd name="connsiteY0" fmla="*/ 81407 h 1306957"/>
              <a:gd name="connsiteX1" fmla="*/ 2982404 w 4799012"/>
              <a:gd name="connsiteY1" fmla="*/ 501523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982404 w 4799012"/>
              <a:gd name="connsiteY1" fmla="*/ 501523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982404 w 4799012"/>
              <a:gd name="connsiteY1" fmla="*/ 501523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982404 w 4799012"/>
              <a:gd name="connsiteY1" fmla="*/ 501523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982404 w 4799012"/>
              <a:gd name="connsiteY1" fmla="*/ 501523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982404 w 4799012"/>
              <a:gd name="connsiteY1" fmla="*/ 501523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982404 w 4799012"/>
              <a:gd name="connsiteY1" fmla="*/ 501523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604452 w 4799012"/>
              <a:gd name="connsiteY1" fmla="*/ 361315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604452 w 4799012"/>
              <a:gd name="connsiteY1" fmla="*/ 361315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598356 w 4799012"/>
              <a:gd name="connsiteY1" fmla="*/ 458851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598356 w 4799012"/>
              <a:gd name="connsiteY1" fmla="*/ 501523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114258 h 1339808"/>
              <a:gd name="connsiteX1" fmla="*/ 1738820 w 4799012"/>
              <a:gd name="connsiteY1" fmla="*/ 327110 h 1339808"/>
              <a:gd name="connsiteX2" fmla="*/ 4799012 w 4799012"/>
              <a:gd name="connsiteY2" fmla="*/ 540724 h 1339808"/>
              <a:gd name="connsiteX3" fmla="*/ 4799012 w 4799012"/>
              <a:gd name="connsiteY3" fmla="*/ 1339808 h 1339808"/>
              <a:gd name="connsiteX4" fmla="*/ 0 w 4799012"/>
              <a:gd name="connsiteY4" fmla="*/ 1339808 h 1339808"/>
              <a:gd name="connsiteX5" fmla="*/ 0 w 4799012"/>
              <a:gd name="connsiteY5" fmla="*/ 114258 h 1339808"/>
              <a:gd name="connsiteX0" fmla="*/ 0 w 4799012"/>
              <a:gd name="connsiteY0" fmla="*/ 81407 h 1306957"/>
              <a:gd name="connsiteX1" fmla="*/ 1738820 w 4799012"/>
              <a:gd name="connsiteY1" fmla="*/ 294259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1738820 w 4799012"/>
              <a:gd name="connsiteY1" fmla="*/ 294259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1738820 w 4799012"/>
              <a:gd name="connsiteY1" fmla="*/ 294259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255 h 1233805"/>
              <a:gd name="connsiteX1" fmla="*/ 1738820 w 4799012"/>
              <a:gd name="connsiteY1" fmla="*/ 221107 h 1233805"/>
              <a:gd name="connsiteX2" fmla="*/ 4799012 w 4799012"/>
              <a:gd name="connsiteY2" fmla="*/ 434721 h 1233805"/>
              <a:gd name="connsiteX3" fmla="*/ 4799012 w 4799012"/>
              <a:gd name="connsiteY3" fmla="*/ 1233805 h 1233805"/>
              <a:gd name="connsiteX4" fmla="*/ 0 w 4799012"/>
              <a:gd name="connsiteY4" fmla="*/ 1233805 h 1233805"/>
              <a:gd name="connsiteX5" fmla="*/ 0 w 4799012"/>
              <a:gd name="connsiteY5" fmla="*/ 8255 h 1233805"/>
              <a:gd name="connsiteX0" fmla="*/ 0 w 4799012"/>
              <a:gd name="connsiteY0" fmla="*/ 2413 h 1227963"/>
              <a:gd name="connsiteX1" fmla="*/ 1738820 w 4799012"/>
              <a:gd name="connsiteY1" fmla="*/ 215265 h 1227963"/>
              <a:gd name="connsiteX2" fmla="*/ 4799012 w 4799012"/>
              <a:gd name="connsiteY2" fmla="*/ 428879 h 1227963"/>
              <a:gd name="connsiteX3" fmla="*/ 4799012 w 4799012"/>
              <a:gd name="connsiteY3" fmla="*/ 1227963 h 1227963"/>
              <a:gd name="connsiteX4" fmla="*/ 0 w 4799012"/>
              <a:gd name="connsiteY4" fmla="*/ 1227963 h 1227963"/>
              <a:gd name="connsiteX5" fmla="*/ 0 w 4799012"/>
              <a:gd name="connsiteY5" fmla="*/ 2413 h 1227963"/>
              <a:gd name="connsiteX0" fmla="*/ 0 w 4799012"/>
              <a:gd name="connsiteY0" fmla="*/ 2413 h 1227963"/>
              <a:gd name="connsiteX1" fmla="*/ 1702244 w 4799012"/>
              <a:gd name="connsiteY1" fmla="*/ 282321 h 1227963"/>
              <a:gd name="connsiteX2" fmla="*/ 4799012 w 4799012"/>
              <a:gd name="connsiteY2" fmla="*/ 428879 h 1227963"/>
              <a:gd name="connsiteX3" fmla="*/ 4799012 w 4799012"/>
              <a:gd name="connsiteY3" fmla="*/ 1227963 h 1227963"/>
              <a:gd name="connsiteX4" fmla="*/ 0 w 4799012"/>
              <a:gd name="connsiteY4" fmla="*/ 1227963 h 1227963"/>
              <a:gd name="connsiteX5" fmla="*/ 0 w 4799012"/>
              <a:gd name="connsiteY5" fmla="*/ 2413 h 1227963"/>
              <a:gd name="connsiteX0" fmla="*/ 0 w 4799012"/>
              <a:gd name="connsiteY0" fmla="*/ 47202 h 1272752"/>
              <a:gd name="connsiteX1" fmla="*/ 1702244 w 4799012"/>
              <a:gd name="connsiteY1" fmla="*/ 327110 h 1272752"/>
              <a:gd name="connsiteX2" fmla="*/ 4799012 w 4799012"/>
              <a:gd name="connsiteY2" fmla="*/ 473668 h 1272752"/>
              <a:gd name="connsiteX3" fmla="*/ 4799012 w 4799012"/>
              <a:gd name="connsiteY3" fmla="*/ 1272752 h 1272752"/>
              <a:gd name="connsiteX4" fmla="*/ 0 w 4799012"/>
              <a:gd name="connsiteY4" fmla="*/ 1272752 h 1272752"/>
              <a:gd name="connsiteX5" fmla="*/ 0 w 4799012"/>
              <a:gd name="connsiteY5" fmla="*/ 47202 h 1272752"/>
              <a:gd name="connsiteX0" fmla="*/ 0 w 4799012"/>
              <a:gd name="connsiteY0" fmla="*/ 47202 h 1272752"/>
              <a:gd name="connsiteX1" fmla="*/ 1702244 w 4799012"/>
              <a:gd name="connsiteY1" fmla="*/ 327110 h 1272752"/>
              <a:gd name="connsiteX2" fmla="*/ 4799012 w 4799012"/>
              <a:gd name="connsiteY2" fmla="*/ 473668 h 1272752"/>
              <a:gd name="connsiteX3" fmla="*/ 4799012 w 4799012"/>
              <a:gd name="connsiteY3" fmla="*/ 1272752 h 1272752"/>
              <a:gd name="connsiteX4" fmla="*/ 0 w 4799012"/>
              <a:gd name="connsiteY4" fmla="*/ 1272752 h 1272752"/>
              <a:gd name="connsiteX5" fmla="*/ 0 w 4799012"/>
              <a:gd name="connsiteY5" fmla="*/ 47202 h 1272752"/>
              <a:gd name="connsiteX0" fmla="*/ 0 w 4799012"/>
              <a:gd name="connsiteY0" fmla="*/ 14859 h 1240409"/>
              <a:gd name="connsiteX1" fmla="*/ 1842452 w 4799012"/>
              <a:gd name="connsiteY1" fmla="*/ 398399 h 1240409"/>
              <a:gd name="connsiteX2" fmla="*/ 4799012 w 4799012"/>
              <a:gd name="connsiteY2" fmla="*/ 441325 h 1240409"/>
              <a:gd name="connsiteX3" fmla="*/ 4799012 w 4799012"/>
              <a:gd name="connsiteY3" fmla="*/ 1240409 h 1240409"/>
              <a:gd name="connsiteX4" fmla="*/ 0 w 4799012"/>
              <a:gd name="connsiteY4" fmla="*/ 1240409 h 1240409"/>
              <a:gd name="connsiteX5" fmla="*/ 0 w 4799012"/>
              <a:gd name="connsiteY5" fmla="*/ 14859 h 1240409"/>
              <a:gd name="connsiteX0" fmla="*/ 0 w 4799012"/>
              <a:gd name="connsiteY0" fmla="*/ 14859 h 1240409"/>
              <a:gd name="connsiteX1" fmla="*/ 1842452 w 4799012"/>
              <a:gd name="connsiteY1" fmla="*/ 398399 h 1240409"/>
              <a:gd name="connsiteX2" fmla="*/ 4799012 w 4799012"/>
              <a:gd name="connsiteY2" fmla="*/ 441325 h 1240409"/>
              <a:gd name="connsiteX3" fmla="*/ 4799012 w 4799012"/>
              <a:gd name="connsiteY3" fmla="*/ 1240409 h 1240409"/>
              <a:gd name="connsiteX4" fmla="*/ 0 w 4799012"/>
              <a:gd name="connsiteY4" fmla="*/ 1240409 h 1240409"/>
              <a:gd name="connsiteX5" fmla="*/ 0 w 4799012"/>
              <a:gd name="connsiteY5" fmla="*/ 14859 h 1240409"/>
              <a:gd name="connsiteX0" fmla="*/ 0 w 4799012"/>
              <a:gd name="connsiteY0" fmla="*/ 14859 h 1240409"/>
              <a:gd name="connsiteX1" fmla="*/ 1842452 w 4799012"/>
              <a:gd name="connsiteY1" fmla="*/ 398399 h 1240409"/>
              <a:gd name="connsiteX2" fmla="*/ 4799012 w 4799012"/>
              <a:gd name="connsiteY2" fmla="*/ 258445 h 1240409"/>
              <a:gd name="connsiteX3" fmla="*/ 4799012 w 4799012"/>
              <a:gd name="connsiteY3" fmla="*/ 1240409 h 1240409"/>
              <a:gd name="connsiteX4" fmla="*/ 0 w 4799012"/>
              <a:gd name="connsiteY4" fmla="*/ 1240409 h 1240409"/>
              <a:gd name="connsiteX5" fmla="*/ 0 w 4799012"/>
              <a:gd name="connsiteY5" fmla="*/ 14859 h 1240409"/>
              <a:gd name="connsiteX0" fmla="*/ 0 w 4799012"/>
              <a:gd name="connsiteY0" fmla="*/ 14859 h 1240409"/>
              <a:gd name="connsiteX1" fmla="*/ 1909508 w 4799012"/>
              <a:gd name="connsiteY1" fmla="*/ 374015 h 1240409"/>
              <a:gd name="connsiteX2" fmla="*/ 4799012 w 4799012"/>
              <a:gd name="connsiteY2" fmla="*/ 258445 h 1240409"/>
              <a:gd name="connsiteX3" fmla="*/ 4799012 w 4799012"/>
              <a:gd name="connsiteY3" fmla="*/ 1240409 h 1240409"/>
              <a:gd name="connsiteX4" fmla="*/ 0 w 4799012"/>
              <a:gd name="connsiteY4" fmla="*/ 1240409 h 1240409"/>
              <a:gd name="connsiteX5" fmla="*/ 0 w 4799012"/>
              <a:gd name="connsiteY5" fmla="*/ 14859 h 1240409"/>
              <a:gd name="connsiteX0" fmla="*/ 664263 w 5463275"/>
              <a:gd name="connsiteY0" fmla="*/ 14859 h 1240409"/>
              <a:gd name="connsiteX1" fmla="*/ 2573771 w 5463275"/>
              <a:gd name="connsiteY1" fmla="*/ 374015 h 1240409"/>
              <a:gd name="connsiteX2" fmla="*/ 5463275 w 5463275"/>
              <a:gd name="connsiteY2" fmla="*/ 258445 h 1240409"/>
              <a:gd name="connsiteX3" fmla="*/ 5463275 w 5463275"/>
              <a:gd name="connsiteY3" fmla="*/ 1240409 h 1240409"/>
              <a:gd name="connsiteX4" fmla="*/ 664263 w 5463275"/>
              <a:gd name="connsiteY4" fmla="*/ 1240409 h 1240409"/>
              <a:gd name="connsiteX5" fmla="*/ 664263 w 5463275"/>
              <a:gd name="connsiteY5" fmla="*/ 14859 h 1240409"/>
              <a:gd name="connsiteX0" fmla="*/ 0 w 4799012"/>
              <a:gd name="connsiteY0" fmla="*/ 14859 h 1240409"/>
              <a:gd name="connsiteX1" fmla="*/ 1909508 w 4799012"/>
              <a:gd name="connsiteY1" fmla="*/ 374015 h 1240409"/>
              <a:gd name="connsiteX2" fmla="*/ 4799012 w 4799012"/>
              <a:gd name="connsiteY2" fmla="*/ 258445 h 1240409"/>
              <a:gd name="connsiteX3" fmla="*/ 4799012 w 4799012"/>
              <a:gd name="connsiteY3" fmla="*/ 1240409 h 1240409"/>
              <a:gd name="connsiteX4" fmla="*/ 0 w 4799012"/>
              <a:gd name="connsiteY4" fmla="*/ 1240409 h 1240409"/>
              <a:gd name="connsiteX5" fmla="*/ 0 w 4799012"/>
              <a:gd name="connsiteY5" fmla="*/ 14859 h 1240409"/>
              <a:gd name="connsiteX0" fmla="*/ 0 w 4799012"/>
              <a:gd name="connsiteY0" fmla="*/ 14859 h 1240409"/>
              <a:gd name="connsiteX1" fmla="*/ 1909508 w 4799012"/>
              <a:gd name="connsiteY1" fmla="*/ 374015 h 1240409"/>
              <a:gd name="connsiteX2" fmla="*/ 4799012 w 4799012"/>
              <a:gd name="connsiteY2" fmla="*/ 258445 h 1240409"/>
              <a:gd name="connsiteX3" fmla="*/ 4799012 w 4799012"/>
              <a:gd name="connsiteY3" fmla="*/ 1240409 h 1240409"/>
              <a:gd name="connsiteX4" fmla="*/ 0 w 4799012"/>
              <a:gd name="connsiteY4" fmla="*/ 1240409 h 1240409"/>
              <a:gd name="connsiteX5" fmla="*/ 0 w 4799012"/>
              <a:gd name="connsiteY5" fmla="*/ 14859 h 1240409"/>
              <a:gd name="connsiteX0" fmla="*/ 0 w 4799012"/>
              <a:gd name="connsiteY0" fmla="*/ 173820 h 1399370"/>
              <a:gd name="connsiteX1" fmla="*/ 800036 w 4799012"/>
              <a:gd name="connsiteY1" fmla="*/ 356447 h 1399370"/>
              <a:gd name="connsiteX2" fmla="*/ 1909508 w 4799012"/>
              <a:gd name="connsiteY2" fmla="*/ 532976 h 1399370"/>
              <a:gd name="connsiteX3" fmla="*/ 4799012 w 4799012"/>
              <a:gd name="connsiteY3" fmla="*/ 417406 h 1399370"/>
              <a:gd name="connsiteX4" fmla="*/ 4799012 w 4799012"/>
              <a:gd name="connsiteY4" fmla="*/ 1399370 h 1399370"/>
              <a:gd name="connsiteX5" fmla="*/ 0 w 4799012"/>
              <a:gd name="connsiteY5" fmla="*/ 1399370 h 1399370"/>
              <a:gd name="connsiteX6" fmla="*/ 0 w 4799012"/>
              <a:gd name="connsiteY6" fmla="*/ 173820 h 1399370"/>
              <a:gd name="connsiteX0" fmla="*/ 0 w 4799012"/>
              <a:gd name="connsiteY0" fmla="*/ 9228 h 1234778"/>
              <a:gd name="connsiteX1" fmla="*/ 800036 w 4799012"/>
              <a:gd name="connsiteY1" fmla="*/ 191855 h 1234778"/>
              <a:gd name="connsiteX2" fmla="*/ 1909508 w 4799012"/>
              <a:gd name="connsiteY2" fmla="*/ 368384 h 1234778"/>
              <a:gd name="connsiteX3" fmla="*/ 4799012 w 4799012"/>
              <a:gd name="connsiteY3" fmla="*/ 252814 h 1234778"/>
              <a:gd name="connsiteX4" fmla="*/ 4799012 w 4799012"/>
              <a:gd name="connsiteY4" fmla="*/ 1234778 h 1234778"/>
              <a:gd name="connsiteX5" fmla="*/ 0 w 4799012"/>
              <a:gd name="connsiteY5" fmla="*/ 1234778 h 1234778"/>
              <a:gd name="connsiteX6" fmla="*/ 0 w 4799012"/>
              <a:gd name="connsiteY6" fmla="*/ 9228 h 1234778"/>
              <a:gd name="connsiteX0" fmla="*/ 0 w 4799012"/>
              <a:gd name="connsiteY0" fmla="*/ 9228 h 1234778"/>
              <a:gd name="connsiteX1" fmla="*/ 800036 w 4799012"/>
              <a:gd name="connsiteY1" fmla="*/ 191855 h 1234778"/>
              <a:gd name="connsiteX2" fmla="*/ 1909508 w 4799012"/>
              <a:gd name="connsiteY2" fmla="*/ 368384 h 1234778"/>
              <a:gd name="connsiteX3" fmla="*/ 4799012 w 4799012"/>
              <a:gd name="connsiteY3" fmla="*/ 252814 h 1234778"/>
              <a:gd name="connsiteX4" fmla="*/ 4799012 w 4799012"/>
              <a:gd name="connsiteY4" fmla="*/ 1234778 h 1234778"/>
              <a:gd name="connsiteX5" fmla="*/ 0 w 4799012"/>
              <a:gd name="connsiteY5" fmla="*/ 1234778 h 1234778"/>
              <a:gd name="connsiteX6" fmla="*/ 0 w 4799012"/>
              <a:gd name="connsiteY6" fmla="*/ 9228 h 1234778"/>
              <a:gd name="connsiteX0" fmla="*/ 0 w 4799012"/>
              <a:gd name="connsiteY0" fmla="*/ 9228 h 1234778"/>
              <a:gd name="connsiteX1" fmla="*/ 800036 w 4799012"/>
              <a:gd name="connsiteY1" fmla="*/ 191855 h 1234778"/>
              <a:gd name="connsiteX2" fmla="*/ 1909508 w 4799012"/>
              <a:gd name="connsiteY2" fmla="*/ 368384 h 1234778"/>
              <a:gd name="connsiteX3" fmla="*/ 4799012 w 4799012"/>
              <a:gd name="connsiteY3" fmla="*/ 252814 h 1234778"/>
              <a:gd name="connsiteX4" fmla="*/ 4799012 w 4799012"/>
              <a:gd name="connsiteY4" fmla="*/ 1234778 h 1234778"/>
              <a:gd name="connsiteX5" fmla="*/ 0 w 4799012"/>
              <a:gd name="connsiteY5" fmla="*/ 1234778 h 1234778"/>
              <a:gd name="connsiteX6" fmla="*/ 0 w 4799012"/>
              <a:gd name="connsiteY6" fmla="*/ 9228 h 1234778"/>
              <a:gd name="connsiteX0" fmla="*/ 0 w 4799012"/>
              <a:gd name="connsiteY0" fmla="*/ 9228 h 1234778"/>
              <a:gd name="connsiteX1" fmla="*/ 800036 w 4799012"/>
              <a:gd name="connsiteY1" fmla="*/ 191855 h 1234778"/>
              <a:gd name="connsiteX2" fmla="*/ 1909508 w 4799012"/>
              <a:gd name="connsiteY2" fmla="*/ 368384 h 1234778"/>
              <a:gd name="connsiteX3" fmla="*/ 4799012 w 4799012"/>
              <a:gd name="connsiteY3" fmla="*/ 252814 h 1234778"/>
              <a:gd name="connsiteX4" fmla="*/ 4799012 w 4799012"/>
              <a:gd name="connsiteY4" fmla="*/ 1234778 h 1234778"/>
              <a:gd name="connsiteX5" fmla="*/ 0 w 4799012"/>
              <a:gd name="connsiteY5" fmla="*/ 1234778 h 1234778"/>
              <a:gd name="connsiteX6" fmla="*/ 0 w 4799012"/>
              <a:gd name="connsiteY6" fmla="*/ 9228 h 1234778"/>
              <a:gd name="connsiteX0" fmla="*/ 0 w 4799012"/>
              <a:gd name="connsiteY0" fmla="*/ 9228 h 1234778"/>
              <a:gd name="connsiteX1" fmla="*/ 1281620 w 4799012"/>
              <a:gd name="connsiteY1" fmla="*/ 167471 h 1234778"/>
              <a:gd name="connsiteX2" fmla="*/ 1909508 w 4799012"/>
              <a:gd name="connsiteY2" fmla="*/ 368384 h 1234778"/>
              <a:gd name="connsiteX3" fmla="*/ 4799012 w 4799012"/>
              <a:gd name="connsiteY3" fmla="*/ 252814 h 1234778"/>
              <a:gd name="connsiteX4" fmla="*/ 4799012 w 4799012"/>
              <a:gd name="connsiteY4" fmla="*/ 1234778 h 1234778"/>
              <a:gd name="connsiteX5" fmla="*/ 0 w 4799012"/>
              <a:gd name="connsiteY5" fmla="*/ 1234778 h 1234778"/>
              <a:gd name="connsiteX6" fmla="*/ 0 w 4799012"/>
              <a:gd name="connsiteY6" fmla="*/ 9228 h 1234778"/>
              <a:gd name="connsiteX0" fmla="*/ 0 w 4799012"/>
              <a:gd name="connsiteY0" fmla="*/ 9228 h 1234778"/>
              <a:gd name="connsiteX1" fmla="*/ 1196276 w 4799012"/>
              <a:gd name="connsiteY1" fmla="*/ 185759 h 1234778"/>
              <a:gd name="connsiteX2" fmla="*/ 1909508 w 4799012"/>
              <a:gd name="connsiteY2" fmla="*/ 368384 h 1234778"/>
              <a:gd name="connsiteX3" fmla="*/ 4799012 w 4799012"/>
              <a:gd name="connsiteY3" fmla="*/ 252814 h 1234778"/>
              <a:gd name="connsiteX4" fmla="*/ 4799012 w 4799012"/>
              <a:gd name="connsiteY4" fmla="*/ 1234778 h 1234778"/>
              <a:gd name="connsiteX5" fmla="*/ 0 w 4799012"/>
              <a:gd name="connsiteY5" fmla="*/ 1234778 h 1234778"/>
              <a:gd name="connsiteX6" fmla="*/ 0 w 4799012"/>
              <a:gd name="connsiteY6" fmla="*/ 9228 h 1234778"/>
              <a:gd name="connsiteX0" fmla="*/ 0 w 4799012"/>
              <a:gd name="connsiteY0" fmla="*/ 9228 h 1234777"/>
              <a:gd name="connsiteX1" fmla="*/ 1196276 w 4799012"/>
              <a:gd name="connsiteY1" fmla="*/ 185758 h 1234777"/>
              <a:gd name="connsiteX2" fmla="*/ 1909508 w 4799012"/>
              <a:gd name="connsiteY2" fmla="*/ 368383 h 1234777"/>
              <a:gd name="connsiteX3" fmla="*/ 4799012 w 4799012"/>
              <a:gd name="connsiteY3" fmla="*/ 252813 h 1234777"/>
              <a:gd name="connsiteX4" fmla="*/ 4799012 w 4799012"/>
              <a:gd name="connsiteY4" fmla="*/ 1234777 h 1234777"/>
              <a:gd name="connsiteX5" fmla="*/ 0 w 4799012"/>
              <a:gd name="connsiteY5" fmla="*/ 1234777 h 1234777"/>
              <a:gd name="connsiteX6" fmla="*/ 0 w 4799012"/>
              <a:gd name="connsiteY6" fmla="*/ 9228 h 1234777"/>
              <a:gd name="connsiteX0" fmla="*/ 0 w 4799012"/>
              <a:gd name="connsiteY0" fmla="*/ 9228 h 1234777"/>
              <a:gd name="connsiteX1" fmla="*/ 1196276 w 4799012"/>
              <a:gd name="connsiteY1" fmla="*/ 185758 h 1234777"/>
              <a:gd name="connsiteX2" fmla="*/ 1909508 w 4799012"/>
              <a:gd name="connsiteY2" fmla="*/ 691471 h 1234777"/>
              <a:gd name="connsiteX3" fmla="*/ 4799012 w 4799012"/>
              <a:gd name="connsiteY3" fmla="*/ 252813 h 1234777"/>
              <a:gd name="connsiteX4" fmla="*/ 4799012 w 4799012"/>
              <a:gd name="connsiteY4" fmla="*/ 1234777 h 1234777"/>
              <a:gd name="connsiteX5" fmla="*/ 0 w 4799012"/>
              <a:gd name="connsiteY5" fmla="*/ 1234777 h 1234777"/>
              <a:gd name="connsiteX6" fmla="*/ 0 w 4799012"/>
              <a:gd name="connsiteY6" fmla="*/ 9228 h 1234777"/>
              <a:gd name="connsiteX0" fmla="*/ 0 w 4799012"/>
              <a:gd name="connsiteY0" fmla="*/ 9228 h 1234777"/>
              <a:gd name="connsiteX1" fmla="*/ 1226756 w 4799012"/>
              <a:gd name="connsiteY1" fmla="*/ 460078 h 1234777"/>
              <a:gd name="connsiteX2" fmla="*/ 1909508 w 4799012"/>
              <a:gd name="connsiteY2" fmla="*/ 691471 h 1234777"/>
              <a:gd name="connsiteX3" fmla="*/ 4799012 w 4799012"/>
              <a:gd name="connsiteY3" fmla="*/ 252813 h 1234777"/>
              <a:gd name="connsiteX4" fmla="*/ 4799012 w 4799012"/>
              <a:gd name="connsiteY4" fmla="*/ 1234777 h 1234777"/>
              <a:gd name="connsiteX5" fmla="*/ 0 w 4799012"/>
              <a:gd name="connsiteY5" fmla="*/ 1234777 h 1234777"/>
              <a:gd name="connsiteX6" fmla="*/ 0 w 4799012"/>
              <a:gd name="connsiteY6" fmla="*/ 9228 h 1234777"/>
              <a:gd name="connsiteX0" fmla="*/ 0 w 4799012"/>
              <a:gd name="connsiteY0" fmla="*/ 90551 h 1316100"/>
              <a:gd name="connsiteX1" fmla="*/ 1909508 w 4799012"/>
              <a:gd name="connsiteY1" fmla="*/ 772794 h 1316100"/>
              <a:gd name="connsiteX2" fmla="*/ 4799012 w 4799012"/>
              <a:gd name="connsiteY2" fmla="*/ 334136 h 1316100"/>
              <a:gd name="connsiteX3" fmla="*/ 4799012 w 4799012"/>
              <a:gd name="connsiteY3" fmla="*/ 1316100 h 1316100"/>
              <a:gd name="connsiteX4" fmla="*/ 0 w 4799012"/>
              <a:gd name="connsiteY4" fmla="*/ 1316100 h 1316100"/>
              <a:gd name="connsiteX5" fmla="*/ 0 w 4799012"/>
              <a:gd name="connsiteY5" fmla="*/ 90551 h 1316100"/>
              <a:gd name="connsiteX0" fmla="*/ 0 w 5336719"/>
              <a:gd name="connsiteY0" fmla="*/ 90551 h 1316100"/>
              <a:gd name="connsiteX1" fmla="*/ 2762948 w 5336719"/>
              <a:gd name="connsiteY1" fmla="*/ 711834 h 1316100"/>
              <a:gd name="connsiteX2" fmla="*/ 4799012 w 5336719"/>
              <a:gd name="connsiteY2" fmla="*/ 334136 h 1316100"/>
              <a:gd name="connsiteX3" fmla="*/ 4799012 w 5336719"/>
              <a:gd name="connsiteY3" fmla="*/ 1316100 h 1316100"/>
              <a:gd name="connsiteX4" fmla="*/ 0 w 5336719"/>
              <a:gd name="connsiteY4" fmla="*/ 1316100 h 1316100"/>
              <a:gd name="connsiteX5" fmla="*/ 0 w 5336719"/>
              <a:gd name="connsiteY5" fmla="*/ 90551 h 1316100"/>
              <a:gd name="connsiteX0" fmla="*/ 0 w 5336719"/>
              <a:gd name="connsiteY0" fmla="*/ 5207 h 1230756"/>
              <a:gd name="connsiteX1" fmla="*/ 2762948 w 5336719"/>
              <a:gd name="connsiteY1" fmla="*/ 626490 h 1230756"/>
              <a:gd name="connsiteX2" fmla="*/ 4799012 w 5336719"/>
              <a:gd name="connsiteY2" fmla="*/ 248792 h 1230756"/>
              <a:gd name="connsiteX3" fmla="*/ 4799012 w 5336719"/>
              <a:gd name="connsiteY3" fmla="*/ 1230756 h 1230756"/>
              <a:gd name="connsiteX4" fmla="*/ 0 w 5336719"/>
              <a:gd name="connsiteY4" fmla="*/ 1230756 h 1230756"/>
              <a:gd name="connsiteX5" fmla="*/ 0 w 5336719"/>
              <a:gd name="connsiteY5" fmla="*/ 5207 h 1230756"/>
              <a:gd name="connsiteX0" fmla="*/ 0 w 5336719"/>
              <a:gd name="connsiteY0" fmla="*/ 5461 h 1231010"/>
              <a:gd name="connsiteX1" fmla="*/ 2762948 w 5336719"/>
              <a:gd name="connsiteY1" fmla="*/ 626744 h 1231010"/>
              <a:gd name="connsiteX2" fmla="*/ 4799012 w 5336719"/>
              <a:gd name="connsiteY2" fmla="*/ 249046 h 1231010"/>
              <a:gd name="connsiteX3" fmla="*/ 4799012 w 5336719"/>
              <a:gd name="connsiteY3" fmla="*/ 1231010 h 1231010"/>
              <a:gd name="connsiteX4" fmla="*/ 0 w 5336719"/>
              <a:gd name="connsiteY4" fmla="*/ 1231010 h 1231010"/>
              <a:gd name="connsiteX5" fmla="*/ 0 w 5336719"/>
              <a:gd name="connsiteY5" fmla="*/ 5461 h 1231010"/>
              <a:gd name="connsiteX0" fmla="*/ 0 w 5696383"/>
              <a:gd name="connsiteY0" fmla="*/ 5461 h 1231010"/>
              <a:gd name="connsiteX1" fmla="*/ 3122612 w 5696383"/>
              <a:gd name="connsiteY1" fmla="*/ 614552 h 1231010"/>
              <a:gd name="connsiteX2" fmla="*/ 4799012 w 5696383"/>
              <a:gd name="connsiteY2" fmla="*/ 249046 h 1231010"/>
              <a:gd name="connsiteX3" fmla="*/ 4799012 w 5696383"/>
              <a:gd name="connsiteY3" fmla="*/ 1231010 h 1231010"/>
              <a:gd name="connsiteX4" fmla="*/ 0 w 5696383"/>
              <a:gd name="connsiteY4" fmla="*/ 1231010 h 1231010"/>
              <a:gd name="connsiteX5" fmla="*/ 0 w 5696383"/>
              <a:gd name="connsiteY5" fmla="*/ 5461 h 1231010"/>
              <a:gd name="connsiteX0" fmla="*/ 0 w 5696383"/>
              <a:gd name="connsiteY0" fmla="*/ 5461 h 1231010"/>
              <a:gd name="connsiteX1" fmla="*/ 3122612 w 5696383"/>
              <a:gd name="connsiteY1" fmla="*/ 614552 h 1231010"/>
              <a:gd name="connsiteX2" fmla="*/ 4799012 w 5696383"/>
              <a:gd name="connsiteY2" fmla="*/ 249046 h 1231010"/>
              <a:gd name="connsiteX3" fmla="*/ 4799012 w 5696383"/>
              <a:gd name="connsiteY3" fmla="*/ 1231010 h 1231010"/>
              <a:gd name="connsiteX4" fmla="*/ 0 w 5696383"/>
              <a:gd name="connsiteY4" fmla="*/ 1231010 h 1231010"/>
              <a:gd name="connsiteX5" fmla="*/ 0 w 5696383"/>
              <a:gd name="connsiteY5" fmla="*/ 5461 h 1231010"/>
              <a:gd name="connsiteX0" fmla="*/ 0 w 5696383"/>
              <a:gd name="connsiteY0" fmla="*/ 105749 h 1331298"/>
              <a:gd name="connsiteX1" fmla="*/ 2282825 w 5696383"/>
              <a:gd name="connsiteY1" fmla="*/ 617559 h 1331298"/>
              <a:gd name="connsiteX2" fmla="*/ 3122612 w 5696383"/>
              <a:gd name="connsiteY2" fmla="*/ 714840 h 1331298"/>
              <a:gd name="connsiteX3" fmla="*/ 4799012 w 5696383"/>
              <a:gd name="connsiteY3" fmla="*/ 349334 h 1331298"/>
              <a:gd name="connsiteX4" fmla="*/ 4799012 w 5696383"/>
              <a:gd name="connsiteY4" fmla="*/ 1331298 h 1331298"/>
              <a:gd name="connsiteX5" fmla="*/ 0 w 5696383"/>
              <a:gd name="connsiteY5" fmla="*/ 1331298 h 1331298"/>
              <a:gd name="connsiteX6" fmla="*/ 0 w 5696383"/>
              <a:gd name="connsiteY6" fmla="*/ 105749 h 1331298"/>
              <a:gd name="connsiteX0" fmla="*/ 0 w 5696383"/>
              <a:gd name="connsiteY0" fmla="*/ 105749 h 1331298"/>
              <a:gd name="connsiteX1" fmla="*/ 2282825 w 5696383"/>
              <a:gd name="connsiteY1" fmla="*/ 617559 h 1331298"/>
              <a:gd name="connsiteX2" fmla="*/ 3122612 w 5696383"/>
              <a:gd name="connsiteY2" fmla="*/ 714840 h 1331298"/>
              <a:gd name="connsiteX3" fmla="*/ 4799012 w 5696383"/>
              <a:gd name="connsiteY3" fmla="*/ 349334 h 1331298"/>
              <a:gd name="connsiteX4" fmla="*/ 4799012 w 5696383"/>
              <a:gd name="connsiteY4" fmla="*/ 1331298 h 1331298"/>
              <a:gd name="connsiteX5" fmla="*/ 0 w 5696383"/>
              <a:gd name="connsiteY5" fmla="*/ 1331298 h 1331298"/>
              <a:gd name="connsiteX6" fmla="*/ 0 w 5696383"/>
              <a:gd name="connsiteY6" fmla="*/ 105749 h 1331298"/>
              <a:gd name="connsiteX0" fmla="*/ 0 w 5422063"/>
              <a:gd name="connsiteY0" fmla="*/ 105749 h 1331298"/>
              <a:gd name="connsiteX1" fmla="*/ 2282825 w 5422063"/>
              <a:gd name="connsiteY1" fmla="*/ 617559 h 1331298"/>
              <a:gd name="connsiteX2" fmla="*/ 2848292 w 5422063"/>
              <a:gd name="connsiteY2" fmla="*/ 714840 h 1331298"/>
              <a:gd name="connsiteX3" fmla="*/ 4799012 w 5422063"/>
              <a:gd name="connsiteY3" fmla="*/ 349334 h 1331298"/>
              <a:gd name="connsiteX4" fmla="*/ 4799012 w 5422063"/>
              <a:gd name="connsiteY4" fmla="*/ 1331298 h 1331298"/>
              <a:gd name="connsiteX5" fmla="*/ 0 w 5422063"/>
              <a:gd name="connsiteY5" fmla="*/ 1331298 h 1331298"/>
              <a:gd name="connsiteX6" fmla="*/ 0 w 5422063"/>
              <a:gd name="connsiteY6" fmla="*/ 105749 h 1331298"/>
              <a:gd name="connsiteX0" fmla="*/ 0 w 5422063"/>
              <a:gd name="connsiteY0" fmla="*/ 105749 h 1331298"/>
              <a:gd name="connsiteX1" fmla="*/ 2282825 w 5422063"/>
              <a:gd name="connsiteY1" fmla="*/ 617559 h 1331298"/>
              <a:gd name="connsiteX2" fmla="*/ 2848292 w 5422063"/>
              <a:gd name="connsiteY2" fmla="*/ 714840 h 1331298"/>
              <a:gd name="connsiteX3" fmla="*/ 4024820 w 5422063"/>
              <a:gd name="connsiteY3" fmla="*/ 349334 h 1331298"/>
              <a:gd name="connsiteX4" fmla="*/ 4799012 w 5422063"/>
              <a:gd name="connsiteY4" fmla="*/ 1331298 h 1331298"/>
              <a:gd name="connsiteX5" fmla="*/ 0 w 5422063"/>
              <a:gd name="connsiteY5" fmla="*/ 1331298 h 1331298"/>
              <a:gd name="connsiteX6" fmla="*/ 0 w 5422063"/>
              <a:gd name="connsiteY6" fmla="*/ 105749 h 1331298"/>
              <a:gd name="connsiteX0" fmla="*/ 0 w 5422063"/>
              <a:gd name="connsiteY0" fmla="*/ 105749 h 1331298"/>
              <a:gd name="connsiteX1" fmla="*/ 2282825 w 5422063"/>
              <a:gd name="connsiteY1" fmla="*/ 617559 h 1331298"/>
              <a:gd name="connsiteX2" fmla="*/ 2848292 w 5422063"/>
              <a:gd name="connsiteY2" fmla="*/ 714840 h 1331298"/>
              <a:gd name="connsiteX3" fmla="*/ 4799012 w 5422063"/>
              <a:gd name="connsiteY3" fmla="*/ 105749 h 1331298"/>
              <a:gd name="connsiteX4" fmla="*/ 4799012 w 5422063"/>
              <a:gd name="connsiteY4" fmla="*/ 1331298 h 1331298"/>
              <a:gd name="connsiteX5" fmla="*/ 0 w 5422063"/>
              <a:gd name="connsiteY5" fmla="*/ 1331298 h 1331298"/>
              <a:gd name="connsiteX6" fmla="*/ 0 w 5422063"/>
              <a:gd name="connsiteY6" fmla="*/ 105749 h 1331298"/>
              <a:gd name="connsiteX0" fmla="*/ 0 w 4799012"/>
              <a:gd name="connsiteY0" fmla="*/ 105749 h 1331298"/>
              <a:gd name="connsiteX1" fmla="*/ 2282825 w 4799012"/>
              <a:gd name="connsiteY1" fmla="*/ 617559 h 1331298"/>
              <a:gd name="connsiteX2" fmla="*/ 2013140 w 4799012"/>
              <a:gd name="connsiteY2" fmla="*/ 714840 h 1331298"/>
              <a:gd name="connsiteX3" fmla="*/ 4799012 w 4799012"/>
              <a:gd name="connsiteY3" fmla="*/ 105749 h 1331298"/>
              <a:gd name="connsiteX4" fmla="*/ 4799012 w 4799012"/>
              <a:gd name="connsiteY4" fmla="*/ 1331298 h 1331298"/>
              <a:gd name="connsiteX5" fmla="*/ 0 w 4799012"/>
              <a:gd name="connsiteY5" fmla="*/ 1331298 h 1331298"/>
              <a:gd name="connsiteX6" fmla="*/ 0 w 4799012"/>
              <a:gd name="connsiteY6" fmla="*/ 105749 h 1331298"/>
              <a:gd name="connsiteX0" fmla="*/ 0 w 4799012"/>
              <a:gd name="connsiteY0" fmla="*/ 102743 h 1328292"/>
              <a:gd name="connsiteX1" fmla="*/ 2013140 w 4799012"/>
              <a:gd name="connsiteY1" fmla="*/ 711834 h 1328292"/>
              <a:gd name="connsiteX2" fmla="*/ 4799012 w 4799012"/>
              <a:gd name="connsiteY2" fmla="*/ 102743 h 1328292"/>
              <a:gd name="connsiteX3" fmla="*/ 4799012 w 4799012"/>
              <a:gd name="connsiteY3" fmla="*/ 1328292 h 1328292"/>
              <a:gd name="connsiteX4" fmla="*/ 0 w 4799012"/>
              <a:gd name="connsiteY4" fmla="*/ 1328292 h 1328292"/>
              <a:gd name="connsiteX5" fmla="*/ 0 w 4799012"/>
              <a:gd name="connsiteY5" fmla="*/ 102743 h 1328292"/>
              <a:gd name="connsiteX0" fmla="*/ 0 w 5367199"/>
              <a:gd name="connsiteY0" fmla="*/ 102743 h 1328292"/>
              <a:gd name="connsiteX1" fmla="*/ 2793428 w 5367199"/>
              <a:gd name="connsiteY1" fmla="*/ 669162 h 1328292"/>
              <a:gd name="connsiteX2" fmla="*/ 4799012 w 5367199"/>
              <a:gd name="connsiteY2" fmla="*/ 102743 h 1328292"/>
              <a:gd name="connsiteX3" fmla="*/ 4799012 w 5367199"/>
              <a:gd name="connsiteY3" fmla="*/ 1328292 h 1328292"/>
              <a:gd name="connsiteX4" fmla="*/ 0 w 5367199"/>
              <a:gd name="connsiteY4" fmla="*/ 1328292 h 1328292"/>
              <a:gd name="connsiteX5" fmla="*/ 0 w 5367199"/>
              <a:gd name="connsiteY5" fmla="*/ 102743 h 1328292"/>
              <a:gd name="connsiteX0" fmla="*/ 0 w 4799012"/>
              <a:gd name="connsiteY0" fmla="*/ 102743 h 1328292"/>
              <a:gd name="connsiteX1" fmla="*/ 2793428 w 4799012"/>
              <a:gd name="connsiteY1" fmla="*/ 669162 h 1328292"/>
              <a:gd name="connsiteX2" fmla="*/ 4799012 w 4799012"/>
              <a:gd name="connsiteY2" fmla="*/ 102743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793428 w 4799012"/>
              <a:gd name="connsiteY1" fmla="*/ 669162 h 1328292"/>
              <a:gd name="connsiteX2" fmla="*/ 4799012 w 4799012"/>
              <a:gd name="connsiteY2" fmla="*/ 102743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793428 w 4799012"/>
              <a:gd name="connsiteY1" fmla="*/ 669162 h 1328292"/>
              <a:gd name="connsiteX2" fmla="*/ 4799012 w 4799012"/>
              <a:gd name="connsiteY2" fmla="*/ 352425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793428 w 4799012"/>
              <a:gd name="connsiteY1" fmla="*/ 669162 h 1328292"/>
              <a:gd name="connsiteX2" fmla="*/ 4799012 w 4799012"/>
              <a:gd name="connsiteY2" fmla="*/ 352425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561780 w 4799012"/>
              <a:gd name="connsiteY1" fmla="*/ 553338 h 1328292"/>
              <a:gd name="connsiteX2" fmla="*/ 4799012 w 4799012"/>
              <a:gd name="connsiteY2" fmla="*/ 352425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561780 w 4799012"/>
              <a:gd name="connsiteY1" fmla="*/ 553338 h 1328292"/>
              <a:gd name="connsiteX2" fmla="*/ 4799012 w 4799012"/>
              <a:gd name="connsiteY2" fmla="*/ 352425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488628 w 4799012"/>
              <a:gd name="connsiteY1" fmla="*/ 382650 h 1328292"/>
              <a:gd name="connsiteX2" fmla="*/ 4799012 w 4799012"/>
              <a:gd name="connsiteY2" fmla="*/ 352425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488628 w 4799012"/>
              <a:gd name="connsiteY1" fmla="*/ 382650 h 1328292"/>
              <a:gd name="connsiteX2" fmla="*/ 4799012 w 4799012"/>
              <a:gd name="connsiteY2" fmla="*/ 352425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909252 w 4799012"/>
              <a:gd name="connsiteY1" fmla="*/ 400938 h 1328292"/>
              <a:gd name="connsiteX2" fmla="*/ 4799012 w 4799012"/>
              <a:gd name="connsiteY2" fmla="*/ 352425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909252 w 4799012"/>
              <a:gd name="connsiteY1" fmla="*/ 400938 h 1328292"/>
              <a:gd name="connsiteX2" fmla="*/ 4799012 w 4799012"/>
              <a:gd name="connsiteY2" fmla="*/ 279273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909252 w 4799012"/>
              <a:gd name="connsiteY1" fmla="*/ 400938 h 1328292"/>
              <a:gd name="connsiteX2" fmla="*/ 4799012 w 4799012"/>
              <a:gd name="connsiteY2" fmla="*/ 279273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897060 w 4799012"/>
              <a:gd name="connsiteY1" fmla="*/ 553338 h 1328292"/>
              <a:gd name="connsiteX2" fmla="*/ 4799012 w 4799012"/>
              <a:gd name="connsiteY2" fmla="*/ 279273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897060 w 4799012"/>
              <a:gd name="connsiteY1" fmla="*/ 626490 h 1328292"/>
              <a:gd name="connsiteX2" fmla="*/ 4799012 w 4799012"/>
              <a:gd name="connsiteY2" fmla="*/ 279273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903156 w 4799012"/>
              <a:gd name="connsiteY1" fmla="*/ 675258 h 1328292"/>
              <a:gd name="connsiteX2" fmla="*/ 4799012 w 4799012"/>
              <a:gd name="connsiteY2" fmla="*/ 279273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903156 w 4799012"/>
              <a:gd name="connsiteY1" fmla="*/ 675258 h 1328292"/>
              <a:gd name="connsiteX2" fmla="*/ 4799012 w 4799012"/>
              <a:gd name="connsiteY2" fmla="*/ 279273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7399 h 1242948"/>
              <a:gd name="connsiteX1" fmla="*/ 2903156 w 4799012"/>
              <a:gd name="connsiteY1" fmla="*/ 589914 h 1242948"/>
              <a:gd name="connsiteX2" fmla="*/ 4799012 w 4799012"/>
              <a:gd name="connsiteY2" fmla="*/ 193929 h 1242948"/>
              <a:gd name="connsiteX3" fmla="*/ 4799012 w 4799012"/>
              <a:gd name="connsiteY3" fmla="*/ 1242948 h 1242948"/>
              <a:gd name="connsiteX4" fmla="*/ 0 w 4799012"/>
              <a:gd name="connsiteY4" fmla="*/ 1242948 h 1242948"/>
              <a:gd name="connsiteX5" fmla="*/ 0 w 4799012"/>
              <a:gd name="connsiteY5" fmla="*/ 17399 h 1242948"/>
              <a:gd name="connsiteX0" fmla="*/ 0 w 4799012"/>
              <a:gd name="connsiteY0" fmla="*/ 17399 h 1242948"/>
              <a:gd name="connsiteX1" fmla="*/ 2903156 w 4799012"/>
              <a:gd name="connsiteY1" fmla="*/ 589914 h 1242948"/>
              <a:gd name="connsiteX2" fmla="*/ 4799012 w 4799012"/>
              <a:gd name="connsiteY2" fmla="*/ 193929 h 1242948"/>
              <a:gd name="connsiteX3" fmla="*/ 4799012 w 4799012"/>
              <a:gd name="connsiteY3" fmla="*/ 1242948 h 1242948"/>
              <a:gd name="connsiteX4" fmla="*/ 0 w 4799012"/>
              <a:gd name="connsiteY4" fmla="*/ 1242948 h 1242948"/>
              <a:gd name="connsiteX5" fmla="*/ 0 w 4799012"/>
              <a:gd name="connsiteY5" fmla="*/ 17399 h 1242948"/>
              <a:gd name="connsiteX0" fmla="*/ 0 w 4799012"/>
              <a:gd name="connsiteY0" fmla="*/ 17399 h 1242948"/>
              <a:gd name="connsiteX1" fmla="*/ 2903156 w 4799012"/>
              <a:gd name="connsiteY1" fmla="*/ 589914 h 1242948"/>
              <a:gd name="connsiteX2" fmla="*/ 4799012 w 4799012"/>
              <a:gd name="connsiteY2" fmla="*/ 193929 h 1242948"/>
              <a:gd name="connsiteX3" fmla="*/ 4799012 w 4799012"/>
              <a:gd name="connsiteY3" fmla="*/ 1242948 h 1242948"/>
              <a:gd name="connsiteX4" fmla="*/ 0 w 4799012"/>
              <a:gd name="connsiteY4" fmla="*/ 1242948 h 1242948"/>
              <a:gd name="connsiteX5" fmla="*/ 0 w 4799012"/>
              <a:gd name="connsiteY5" fmla="*/ 17399 h 1242948"/>
              <a:gd name="connsiteX0" fmla="*/ 0 w 4799012"/>
              <a:gd name="connsiteY0" fmla="*/ 17399 h 1242948"/>
              <a:gd name="connsiteX1" fmla="*/ 3134804 w 4799012"/>
              <a:gd name="connsiteY1" fmla="*/ 467994 h 1242948"/>
              <a:gd name="connsiteX2" fmla="*/ 4799012 w 4799012"/>
              <a:gd name="connsiteY2" fmla="*/ 193929 h 1242948"/>
              <a:gd name="connsiteX3" fmla="*/ 4799012 w 4799012"/>
              <a:gd name="connsiteY3" fmla="*/ 1242948 h 1242948"/>
              <a:gd name="connsiteX4" fmla="*/ 0 w 4799012"/>
              <a:gd name="connsiteY4" fmla="*/ 1242948 h 1242948"/>
              <a:gd name="connsiteX5" fmla="*/ 0 w 4799012"/>
              <a:gd name="connsiteY5" fmla="*/ 17399 h 1242948"/>
              <a:gd name="connsiteX0" fmla="*/ 0 w 4799012"/>
              <a:gd name="connsiteY0" fmla="*/ 17399 h 1242948"/>
              <a:gd name="connsiteX1" fmla="*/ 3134804 w 4799012"/>
              <a:gd name="connsiteY1" fmla="*/ 467994 h 1242948"/>
              <a:gd name="connsiteX2" fmla="*/ 4799012 w 4799012"/>
              <a:gd name="connsiteY2" fmla="*/ 193929 h 1242948"/>
              <a:gd name="connsiteX3" fmla="*/ 4799012 w 4799012"/>
              <a:gd name="connsiteY3" fmla="*/ 1242948 h 1242948"/>
              <a:gd name="connsiteX4" fmla="*/ 0 w 4799012"/>
              <a:gd name="connsiteY4" fmla="*/ 1242948 h 1242948"/>
              <a:gd name="connsiteX5" fmla="*/ 0 w 4799012"/>
              <a:gd name="connsiteY5" fmla="*/ 17399 h 1242948"/>
              <a:gd name="connsiteX0" fmla="*/ 0 w 4910324"/>
              <a:gd name="connsiteY0" fmla="*/ 17399 h 1242948"/>
              <a:gd name="connsiteX1" fmla="*/ 3689865 w 4910324"/>
              <a:gd name="connsiteY1" fmla="*/ 498474 h 1242948"/>
              <a:gd name="connsiteX2" fmla="*/ 4799012 w 4910324"/>
              <a:gd name="connsiteY2" fmla="*/ 193929 h 1242948"/>
              <a:gd name="connsiteX3" fmla="*/ 4799012 w 4910324"/>
              <a:gd name="connsiteY3" fmla="*/ 1242948 h 1242948"/>
              <a:gd name="connsiteX4" fmla="*/ 0 w 4910324"/>
              <a:gd name="connsiteY4" fmla="*/ 1242948 h 1242948"/>
              <a:gd name="connsiteX5" fmla="*/ 0 w 4910324"/>
              <a:gd name="connsiteY5" fmla="*/ 17399 h 12429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10324" h="1242948">
                <a:moveTo>
                  <a:pt x="0" y="17399"/>
                </a:moveTo>
                <a:cubicBezTo>
                  <a:pt x="1633971" y="0"/>
                  <a:pt x="2646190" y="366182"/>
                  <a:pt x="3689865" y="498474"/>
                </a:cubicBezTo>
                <a:cubicBezTo>
                  <a:pt x="4910324" y="709760"/>
                  <a:pt x="4795329" y="169418"/>
                  <a:pt x="4799012" y="193929"/>
                </a:cubicBezTo>
                <a:lnTo>
                  <a:pt x="4799012" y="1242948"/>
                </a:lnTo>
                <a:lnTo>
                  <a:pt x="0" y="1242948"/>
                </a:lnTo>
                <a:lnTo>
                  <a:pt x="0" y="17399"/>
                </a:lnTo>
                <a:close/>
              </a:path>
            </a:pathLst>
          </a:custGeom>
          <a:solidFill>
            <a:srgbClr val="0E578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13"/>
          <p:cNvSpPr/>
          <p:nvPr/>
        </p:nvSpPr>
        <p:spPr>
          <a:xfrm flipH="1">
            <a:off x="-10160" y="6110076"/>
            <a:ext cx="9154160" cy="747924"/>
          </a:xfrm>
          <a:custGeom>
            <a:avLst/>
            <a:gdLst>
              <a:gd name="connsiteX0" fmla="*/ 0 w 4799012"/>
              <a:gd name="connsiteY0" fmla="*/ 0 h 1225550"/>
              <a:gd name="connsiteX1" fmla="*/ 4799012 w 4799012"/>
              <a:gd name="connsiteY1" fmla="*/ 0 h 1225550"/>
              <a:gd name="connsiteX2" fmla="*/ 4799012 w 4799012"/>
              <a:gd name="connsiteY2" fmla="*/ 1225550 h 1225550"/>
              <a:gd name="connsiteX3" fmla="*/ 0 w 4799012"/>
              <a:gd name="connsiteY3" fmla="*/ 1225550 h 1225550"/>
              <a:gd name="connsiteX4" fmla="*/ 0 w 4799012"/>
              <a:gd name="connsiteY4" fmla="*/ 0 h 1225550"/>
              <a:gd name="connsiteX0" fmla="*/ 0 w 4799012"/>
              <a:gd name="connsiteY0" fmla="*/ 254 h 1225804"/>
              <a:gd name="connsiteX1" fmla="*/ 1220660 w 4799012"/>
              <a:gd name="connsiteY1" fmla="*/ 0 h 1225804"/>
              <a:gd name="connsiteX2" fmla="*/ 4799012 w 4799012"/>
              <a:gd name="connsiteY2" fmla="*/ 254 h 1225804"/>
              <a:gd name="connsiteX3" fmla="*/ 4799012 w 4799012"/>
              <a:gd name="connsiteY3" fmla="*/ 1225804 h 1225804"/>
              <a:gd name="connsiteX4" fmla="*/ 0 w 4799012"/>
              <a:gd name="connsiteY4" fmla="*/ 1225804 h 1225804"/>
              <a:gd name="connsiteX5" fmla="*/ 0 w 4799012"/>
              <a:gd name="connsiteY5" fmla="*/ 254 h 1225804"/>
              <a:gd name="connsiteX0" fmla="*/ 0 w 4799012"/>
              <a:gd name="connsiteY0" fmla="*/ 6350 h 1231900"/>
              <a:gd name="connsiteX1" fmla="*/ 1220660 w 4799012"/>
              <a:gd name="connsiteY1" fmla="*/ 6096 h 1231900"/>
              <a:gd name="connsiteX2" fmla="*/ 3317684 w 4799012"/>
              <a:gd name="connsiteY2" fmla="*/ 0 h 1231900"/>
              <a:gd name="connsiteX3" fmla="*/ 4799012 w 4799012"/>
              <a:gd name="connsiteY3" fmla="*/ 6350 h 1231900"/>
              <a:gd name="connsiteX4" fmla="*/ 4799012 w 4799012"/>
              <a:gd name="connsiteY4" fmla="*/ 1231900 h 1231900"/>
              <a:gd name="connsiteX5" fmla="*/ 0 w 4799012"/>
              <a:gd name="connsiteY5" fmla="*/ 1231900 h 1231900"/>
              <a:gd name="connsiteX6" fmla="*/ 0 w 4799012"/>
              <a:gd name="connsiteY6" fmla="*/ 6350 h 1231900"/>
              <a:gd name="connsiteX0" fmla="*/ 0 w 4799012"/>
              <a:gd name="connsiteY0" fmla="*/ 6350 h 1231900"/>
              <a:gd name="connsiteX1" fmla="*/ 1220660 w 4799012"/>
              <a:gd name="connsiteY1" fmla="*/ 6096 h 1231900"/>
              <a:gd name="connsiteX2" fmla="*/ 3317684 w 4799012"/>
              <a:gd name="connsiteY2" fmla="*/ 0 h 1231900"/>
              <a:gd name="connsiteX3" fmla="*/ 4238180 w 4799012"/>
              <a:gd name="connsiteY3" fmla="*/ 0 h 1231900"/>
              <a:gd name="connsiteX4" fmla="*/ 4799012 w 4799012"/>
              <a:gd name="connsiteY4" fmla="*/ 6350 h 1231900"/>
              <a:gd name="connsiteX5" fmla="*/ 4799012 w 4799012"/>
              <a:gd name="connsiteY5" fmla="*/ 1231900 h 1231900"/>
              <a:gd name="connsiteX6" fmla="*/ 0 w 4799012"/>
              <a:gd name="connsiteY6" fmla="*/ 1231900 h 1231900"/>
              <a:gd name="connsiteX7" fmla="*/ 0 w 4799012"/>
              <a:gd name="connsiteY7" fmla="*/ 6350 h 1231900"/>
              <a:gd name="connsiteX0" fmla="*/ 0 w 4799012"/>
              <a:gd name="connsiteY0" fmla="*/ 6350 h 1231900"/>
              <a:gd name="connsiteX1" fmla="*/ 1184084 w 4799012"/>
              <a:gd name="connsiteY1" fmla="*/ 274066 h 1231900"/>
              <a:gd name="connsiteX2" fmla="*/ 3317684 w 4799012"/>
              <a:gd name="connsiteY2" fmla="*/ 0 h 1231900"/>
              <a:gd name="connsiteX3" fmla="*/ 4238180 w 4799012"/>
              <a:gd name="connsiteY3" fmla="*/ 0 h 1231900"/>
              <a:gd name="connsiteX4" fmla="*/ 4799012 w 4799012"/>
              <a:gd name="connsiteY4" fmla="*/ 6350 h 1231900"/>
              <a:gd name="connsiteX5" fmla="*/ 4799012 w 4799012"/>
              <a:gd name="connsiteY5" fmla="*/ 1231900 h 1231900"/>
              <a:gd name="connsiteX6" fmla="*/ 0 w 4799012"/>
              <a:gd name="connsiteY6" fmla="*/ 1231900 h 1231900"/>
              <a:gd name="connsiteX7" fmla="*/ 0 w 4799012"/>
              <a:gd name="connsiteY7" fmla="*/ 6350 h 1231900"/>
              <a:gd name="connsiteX0" fmla="*/ 0 w 4799012"/>
              <a:gd name="connsiteY0" fmla="*/ 6350 h 1231900"/>
              <a:gd name="connsiteX1" fmla="*/ 1184084 w 4799012"/>
              <a:gd name="connsiteY1" fmla="*/ 274066 h 1231900"/>
              <a:gd name="connsiteX2" fmla="*/ 3342068 w 4799012"/>
              <a:gd name="connsiteY2" fmla="*/ 146050 h 1231900"/>
              <a:gd name="connsiteX3" fmla="*/ 4238180 w 4799012"/>
              <a:gd name="connsiteY3" fmla="*/ 0 h 1231900"/>
              <a:gd name="connsiteX4" fmla="*/ 4799012 w 4799012"/>
              <a:gd name="connsiteY4" fmla="*/ 6350 h 1231900"/>
              <a:gd name="connsiteX5" fmla="*/ 4799012 w 4799012"/>
              <a:gd name="connsiteY5" fmla="*/ 1231900 h 1231900"/>
              <a:gd name="connsiteX6" fmla="*/ 0 w 4799012"/>
              <a:gd name="connsiteY6" fmla="*/ 1231900 h 1231900"/>
              <a:gd name="connsiteX7" fmla="*/ 0 w 4799012"/>
              <a:gd name="connsiteY7" fmla="*/ 6350 h 1231900"/>
              <a:gd name="connsiteX0" fmla="*/ 0 w 4799012"/>
              <a:gd name="connsiteY0" fmla="*/ 6350 h 1231900"/>
              <a:gd name="connsiteX1" fmla="*/ 1184084 w 4799012"/>
              <a:gd name="connsiteY1" fmla="*/ 274066 h 1231900"/>
              <a:gd name="connsiteX2" fmla="*/ 3342068 w 4799012"/>
              <a:gd name="connsiteY2" fmla="*/ 146050 h 1231900"/>
              <a:gd name="connsiteX3" fmla="*/ 4238180 w 4799012"/>
              <a:gd name="connsiteY3" fmla="*/ 0 h 1231900"/>
              <a:gd name="connsiteX4" fmla="*/ 4799012 w 4799012"/>
              <a:gd name="connsiteY4" fmla="*/ 6350 h 1231900"/>
              <a:gd name="connsiteX5" fmla="*/ 4799012 w 4799012"/>
              <a:gd name="connsiteY5" fmla="*/ 1231900 h 1231900"/>
              <a:gd name="connsiteX6" fmla="*/ 0 w 4799012"/>
              <a:gd name="connsiteY6" fmla="*/ 1231900 h 1231900"/>
              <a:gd name="connsiteX7" fmla="*/ 0 w 4799012"/>
              <a:gd name="connsiteY7" fmla="*/ 6350 h 1231900"/>
              <a:gd name="connsiteX0" fmla="*/ 0 w 4799012"/>
              <a:gd name="connsiteY0" fmla="*/ 159639 h 1385189"/>
              <a:gd name="connsiteX1" fmla="*/ 1184084 w 4799012"/>
              <a:gd name="connsiteY1" fmla="*/ 427355 h 1385189"/>
              <a:gd name="connsiteX2" fmla="*/ 3342068 w 4799012"/>
              <a:gd name="connsiteY2" fmla="*/ 299339 h 1385189"/>
              <a:gd name="connsiteX3" fmla="*/ 4238180 w 4799012"/>
              <a:gd name="connsiteY3" fmla="*/ 153289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205317 h 1430867"/>
              <a:gd name="connsiteX1" fmla="*/ 1184084 w 4799012"/>
              <a:gd name="connsiteY1" fmla="*/ 473033 h 1430867"/>
              <a:gd name="connsiteX2" fmla="*/ 3342068 w 4799012"/>
              <a:gd name="connsiteY2" fmla="*/ 345017 h 1430867"/>
              <a:gd name="connsiteX3" fmla="*/ 4238180 w 4799012"/>
              <a:gd name="connsiteY3" fmla="*/ 198967 h 1430867"/>
              <a:gd name="connsiteX4" fmla="*/ 4799012 w 4799012"/>
              <a:gd name="connsiteY4" fmla="*/ 205317 h 1430867"/>
              <a:gd name="connsiteX5" fmla="*/ 4799012 w 4799012"/>
              <a:gd name="connsiteY5" fmla="*/ 1430867 h 1430867"/>
              <a:gd name="connsiteX6" fmla="*/ 0 w 4799012"/>
              <a:gd name="connsiteY6" fmla="*/ 1430867 h 1430867"/>
              <a:gd name="connsiteX7" fmla="*/ 0 w 4799012"/>
              <a:gd name="connsiteY7" fmla="*/ 205317 h 1430867"/>
              <a:gd name="connsiteX0" fmla="*/ 0 w 4799012"/>
              <a:gd name="connsiteY0" fmla="*/ 205317 h 1430867"/>
              <a:gd name="connsiteX1" fmla="*/ 1184084 w 4799012"/>
              <a:gd name="connsiteY1" fmla="*/ 473033 h 1430867"/>
              <a:gd name="connsiteX2" fmla="*/ 3342068 w 4799012"/>
              <a:gd name="connsiteY2" fmla="*/ 345017 h 1430867"/>
              <a:gd name="connsiteX3" fmla="*/ 4225988 w 4799012"/>
              <a:gd name="connsiteY3" fmla="*/ 326729 h 1430867"/>
              <a:gd name="connsiteX4" fmla="*/ 4799012 w 4799012"/>
              <a:gd name="connsiteY4" fmla="*/ 205317 h 1430867"/>
              <a:gd name="connsiteX5" fmla="*/ 4799012 w 4799012"/>
              <a:gd name="connsiteY5" fmla="*/ 1430867 h 1430867"/>
              <a:gd name="connsiteX6" fmla="*/ 0 w 4799012"/>
              <a:gd name="connsiteY6" fmla="*/ 1430867 h 1430867"/>
              <a:gd name="connsiteX7" fmla="*/ 0 w 4799012"/>
              <a:gd name="connsiteY7" fmla="*/ 205317 h 1430867"/>
              <a:gd name="connsiteX0" fmla="*/ 0 w 4799012"/>
              <a:gd name="connsiteY0" fmla="*/ 205317 h 1430867"/>
              <a:gd name="connsiteX1" fmla="*/ 1184084 w 4799012"/>
              <a:gd name="connsiteY1" fmla="*/ 473033 h 1430867"/>
              <a:gd name="connsiteX2" fmla="*/ 3342068 w 4799012"/>
              <a:gd name="connsiteY2" fmla="*/ 345017 h 1430867"/>
              <a:gd name="connsiteX3" fmla="*/ 3994340 w 4799012"/>
              <a:gd name="connsiteY3" fmla="*/ 460841 h 1430867"/>
              <a:gd name="connsiteX4" fmla="*/ 4799012 w 4799012"/>
              <a:gd name="connsiteY4" fmla="*/ 205317 h 1430867"/>
              <a:gd name="connsiteX5" fmla="*/ 4799012 w 4799012"/>
              <a:gd name="connsiteY5" fmla="*/ 1430867 h 1430867"/>
              <a:gd name="connsiteX6" fmla="*/ 0 w 4799012"/>
              <a:gd name="connsiteY6" fmla="*/ 1430867 h 1430867"/>
              <a:gd name="connsiteX7" fmla="*/ 0 w 4799012"/>
              <a:gd name="connsiteY7" fmla="*/ 205317 h 1430867"/>
              <a:gd name="connsiteX0" fmla="*/ 0 w 4799012"/>
              <a:gd name="connsiteY0" fmla="*/ 159639 h 1385189"/>
              <a:gd name="connsiteX1" fmla="*/ 1184084 w 4799012"/>
              <a:gd name="connsiteY1" fmla="*/ 427355 h 1385189"/>
              <a:gd name="connsiteX2" fmla="*/ 3342068 w 4799012"/>
              <a:gd name="connsiteY2" fmla="*/ 299339 h 1385189"/>
              <a:gd name="connsiteX3" fmla="*/ 3994340 w 4799012"/>
              <a:gd name="connsiteY3" fmla="*/ 415163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3342068 w 4799012"/>
              <a:gd name="connsiteY2" fmla="*/ 299339 h 1385189"/>
              <a:gd name="connsiteX3" fmla="*/ 3994340 w 4799012"/>
              <a:gd name="connsiteY3" fmla="*/ 415163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2433764 w 4799012"/>
              <a:gd name="connsiteY2" fmla="*/ 159640 h 1385189"/>
              <a:gd name="connsiteX3" fmla="*/ 3994340 w 4799012"/>
              <a:gd name="connsiteY3" fmla="*/ 415163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2433764 w 4799012"/>
              <a:gd name="connsiteY2" fmla="*/ 159640 h 1385189"/>
              <a:gd name="connsiteX3" fmla="*/ 3994340 w 4799012"/>
              <a:gd name="connsiteY3" fmla="*/ 415163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2433764 w 4799012"/>
              <a:gd name="connsiteY2" fmla="*/ 159640 h 1385189"/>
              <a:gd name="connsiteX3" fmla="*/ 3829748 w 4799012"/>
              <a:gd name="connsiteY3" fmla="*/ 421259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2433764 w 4799012"/>
              <a:gd name="connsiteY2" fmla="*/ 159640 h 1385189"/>
              <a:gd name="connsiteX3" fmla="*/ 3829748 w 4799012"/>
              <a:gd name="connsiteY3" fmla="*/ 421259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2433764 w 4799012"/>
              <a:gd name="connsiteY2" fmla="*/ 159640 h 1385189"/>
              <a:gd name="connsiteX3" fmla="*/ 3829748 w 4799012"/>
              <a:gd name="connsiteY3" fmla="*/ 421259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2433764 w 4799012"/>
              <a:gd name="connsiteY2" fmla="*/ 159640 h 1385189"/>
              <a:gd name="connsiteX3" fmla="*/ 3829748 w 4799012"/>
              <a:gd name="connsiteY3" fmla="*/ 421259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2433764 w 4799012"/>
              <a:gd name="connsiteY2" fmla="*/ 159640 h 1385189"/>
              <a:gd name="connsiteX3" fmla="*/ 3659060 w 4799012"/>
              <a:gd name="connsiteY3" fmla="*/ 463931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2433764 w 4799012"/>
              <a:gd name="connsiteY2" fmla="*/ 159640 h 1385189"/>
              <a:gd name="connsiteX3" fmla="*/ 3671252 w 4799012"/>
              <a:gd name="connsiteY3" fmla="*/ 488315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62103 h 1287653"/>
              <a:gd name="connsiteX1" fmla="*/ 1184084 w 4799012"/>
              <a:gd name="connsiteY1" fmla="*/ 329819 h 1287653"/>
              <a:gd name="connsiteX2" fmla="*/ 2433764 w 4799012"/>
              <a:gd name="connsiteY2" fmla="*/ 62104 h 1287653"/>
              <a:gd name="connsiteX3" fmla="*/ 3671252 w 4799012"/>
              <a:gd name="connsiteY3" fmla="*/ 390779 h 1287653"/>
              <a:gd name="connsiteX4" fmla="*/ 4799012 w 4799012"/>
              <a:gd name="connsiteY4" fmla="*/ 62103 h 1287653"/>
              <a:gd name="connsiteX5" fmla="*/ 4799012 w 4799012"/>
              <a:gd name="connsiteY5" fmla="*/ 1287653 h 1287653"/>
              <a:gd name="connsiteX6" fmla="*/ 0 w 4799012"/>
              <a:gd name="connsiteY6" fmla="*/ 1287653 h 1287653"/>
              <a:gd name="connsiteX7" fmla="*/ 0 w 4799012"/>
              <a:gd name="connsiteY7" fmla="*/ 62103 h 1287653"/>
              <a:gd name="connsiteX0" fmla="*/ 0 w 4799012"/>
              <a:gd name="connsiteY0" fmla="*/ 62103 h 1287653"/>
              <a:gd name="connsiteX1" fmla="*/ 1184084 w 4799012"/>
              <a:gd name="connsiteY1" fmla="*/ 329819 h 1287653"/>
              <a:gd name="connsiteX2" fmla="*/ 2458148 w 4799012"/>
              <a:gd name="connsiteY2" fmla="*/ 464186 h 1287653"/>
              <a:gd name="connsiteX3" fmla="*/ 3671252 w 4799012"/>
              <a:gd name="connsiteY3" fmla="*/ 390779 h 1287653"/>
              <a:gd name="connsiteX4" fmla="*/ 4799012 w 4799012"/>
              <a:gd name="connsiteY4" fmla="*/ 62103 h 1287653"/>
              <a:gd name="connsiteX5" fmla="*/ 4799012 w 4799012"/>
              <a:gd name="connsiteY5" fmla="*/ 1287653 h 1287653"/>
              <a:gd name="connsiteX6" fmla="*/ 0 w 4799012"/>
              <a:gd name="connsiteY6" fmla="*/ 1287653 h 1287653"/>
              <a:gd name="connsiteX7" fmla="*/ 0 w 4799012"/>
              <a:gd name="connsiteY7" fmla="*/ 62103 h 1287653"/>
              <a:gd name="connsiteX0" fmla="*/ 0 w 4799012"/>
              <a:gd name="connsiteY0" fmla="*/ 62103 h 1287653"/>
              <a:gd name="connsiteX1" fmla="*/ 2122868 w 4799012"/>
              <a:gd name="connsiteY1" fmla="*/ 293243 h 1287653"/>
              <a:gd name="connsiteX2" fmla="*/ 2458148 w 4799012"/>
              <a:gd name="connsiteY2" fmla="*/ 464186 h 1287653"/>
              <a:gd name="connsiteX3" fmla="*/ 3671252 w 4799012"/>
              <a:gd name="connsiteY3" fmla="*/ 390779 h 1287653"/>
              <a:gd name="connsiteX4" fmla="*/ 4799012 w 4799012"/>
              <a:gd name="connsiteY4" fmla="*/ 62103 h 1287653"/>
              <a:gd name="connsiteX5" fmla="*/ 4799012 w 4799012"/>
              <a:gd name="connsiteY5" fmla="*/ 1287653 h 1287653"/>
              <a:gd name="connsiteX6" fmla="*/ 0 w 4799012"/>
              <a:gd name="connsiteY6" fmla="*/ 1287653 h 1287653"/>
              <a:gd name="connsiteX7" fmla="*/ 0 w 4799012"/>
              <a:gd name="connsiteY7" fmla="*/ 62103 h 1287653"/>
              <a:gd name="connsiteX0" fmla="*/ 0 w 4799012"/>
              <a:gd name="connsiteY0" fmla="*/ 62103 h 1287653"/>
              <a:gd name="connsiteX1" fmla="*/ 2122868 w 4799012"/>
              <a:gd name="connsiteY1" fmla="*/ 293243 h 1287653"/>
              <a:gd name="connsiteX2" fmla="*/ 3671252 w 4799012"/>
              <a:gd name="connsiteY2" fmla="*/ 390779 h 1287653"/>
              <a:gd name="connsiteX3" fmla="*/ 4799012 w 4799012"/>
              <a:gd name="connsiteY3" fmla="*/ 62103 h 1287653"/>
              <a:gd name="connsiteX4" fmla="*/ 4799012 w 4799012"/>
              <a:gd name="connsiteY4" fmla="*/ 1287653 h 1287653"/>
              <a:gd name="connsiteX5" fmla="*/ 0 w 4799012"/>
              <a:gd name="connsiteY5" fmla="*/ 1287653 h 1287653"/>
              <a:gd name="connsiteX6" fmla="*/ 0 w 4799012"/>
              <a:gd name="connsiteY6" fmla="*/ 62103 h 1287653"/>
              <a:gd name="connsiteX0" fmla="*/ 0 w 4799012"/>
              <a:gd name="connsiteY0" fmla="*/ 62103 h 1287653"/>
              <a:gd name="connsiteX1" fmla="*/ 2282825 w 4799012"/>
              <a:gd name="connsiteY1" fmla="*/ 287147 h 1287653"/>
              <a:gd name="connsiteX2" fmla="*/ 3671252 w 4799012"/>
              <a:gd name="connsiteY2" fmla="*/ 390779 h 1287653"/>
              <a:gd name="connsiteX3" fmla="*/ 4799012 w 4799012"/>
              <a:gd name="connsiteY3" fmla="*/ 62103 h 1287653"/>
              <a:gd name="connsiteX4" fmla="*/ 4799012 w 4799012"/>
              <a:gd name="connsiteY4" fmla="*/ 1287653 h 1287653"/>
              <a:gd name="connsiteX5" fmla="*/ 0 w 4799012"/>
              <a:gd name="connsiteY5" fmla="*/ 1287653 h 1287653"/>
              <a:gd name="connsiteX6" fmla="*/ 0 w 4799012"/>
              <a:gd name="connsiteY6" fmla="*/ 62103 h 1287653"/>
              <a:gd name="connsiteX0" fmla="*/ 0 w 4799012"/>
              <a:gd name="connsiteY0" fmla="*/ 0 h 1225550"/>
              <a:gd name="connsiteX1" fmla="*/ 2282825 w 4799012"/>
              <a:gd name="connsiteY1" fmla="*/ 225044 h 1225550"/>
              <a:gd name="connsiteX2" fmla="*/ 3671252 w 4799012"/>
              <a:gd name="connsiteY2" fmla="*/ 328676 h 1225550"/>
              <a:gd name="connsiteX3" fmla="*/ 4799012 w 4799012"/>
              <a:gd name="connsiteY3" fmla="*/ 0 h 1225550"/>
              <a:gd name="connsiteX4" fmla="*/ 4799012 w 4799012"/>
              <a:gd name="connsiteY4" fmla="*/ 1225550 h 1225550"/>
              <a:gd name="connsiteX5" fmla="*/ 0 w 4799012"/>
              <a:gd name="connsiteY5" fmla="*/ 1225550 h 1225550"/>
              <a:gd name="connsiteX6" fmla="*/ 0 w 4799012"/>
              <a:gd name="connsiteY6" fmla="*/ 0 h 1225550"/>
              <a:gd name="connsiteX0" fmla="*/ 0 w 4799012"/>
              <a:gd name="connsiteY0" fmla="*/ 166751 h 1392301"/>
              <a:gd name="connsiteX1" fmla="*/ 2282825 w 4799012"/>
              <a:gd name="connsiteY1" fmla="*/ 391795 h 1392301"/>
              <a:gd name="connsiteX2" fmla="*/ 3671252 w 4799012"/>
              <a:gd name="connsiteY2" fmla="*/ 495427 h 1392301"/>
              <a:gd name="connsiteX3" fmla="*/ 4799012 w 4799012"/>
              <a:gd name="connsiteY3" fmla="*/ 166751 h 1392301"/>
              <a:gd name="connsiteX4" fmla="*/ 4799012 w 4799012"/>
              <a:gd name="connsiteY4" fmla="*/ 1392301 h 1392301"/>
              <a:gd name="connsiteX5" fmla="*/ 0 w 4799012"/>
              <a:gd name="connsiteY5" fmla="*/ 1392301 h 1392301"/>
              <a:gd name="connsiteX6" fmla="*/ 0 w 4799012"/>
              <a:gd name="connsiteY6" fmla="*/ 166751 h 1392301"/>
              <a:gd name="connsiteX0" fmla="*/ 0 w 4799012"/>
              <a:gd name="connsiteY0" fmla="*/ 166751 h 1392301"/>
              <a:gd name="connsiteX1" fmla="*/ 2282825 w 4799012"/>
              <a:gd name="connsiteY1" fmla="*/ 489331 h 1392301"/>
              <a:gd name="connsiteX2" fmla="*/ 3671252 w 4799012"/>
              <a:gd name="connsiteY2" fmla="*/ 495427 h 1392301"/>
              <a:gd name="connsiteX3" fmla="*/ 4799012 w 4799012"/>
              <a:gd name="connsiteY3" fmla="*/ 166751 h 1392301"/>
              <a:gd name="connsiteX4" fmla="*/ 4799012 w 4799012"/>
              <a:gd name="connsiteY4" fmla="*/ 1392301 h 1392301"/>
              <a:gd name="connsiteX5" fmla="*/ 0 w 4799012"/>
              <a:gd name="connsiteY5" fmla="*/ 1392301 h 1392301"/>
              <a:gd name="connsiteX6" fmla="*/ 0 w 4799012"/>
              <a:gd name="connsiteY6" fmla="*/ 166751 h 1392301"/>
              <a:gd name="connsiteX0" fmla="*/ 0 w 4799012"/>
              <a:gd name="connsiteY0" fmla="*/ 166751 h 1392301"/>
              <a:gd name="connsiteX1" fmla="*/ 2282825 w 4799012"/>
              <a:gd name="connsiteY1" fmla="*/ 574675 h 1392301"/>
              <a:gd name="connsiteX2" fmla="*/ 3671252 w 4799012"/>
              <a:gd name="connsiteY2" fmla="*/ 495427 h 1392301"/>
              <a:gd name="connsiteX3" fmla="*/ 4799012 w 4799012"/>
              <a:gd name="connsiteY3" fmla="*/ 166751 h 1392301"/>
              <a:gd name="connsiteX4" fmla="*/ 4799012 w 4799012"/>
              <a:gd name="connsiteY4" fmla="*/ 1392301 h 1392301"/>
              <a:gd name="connsiteX5" fmla="*/ 0 w 4799012"/>
              <a:gd name="connsiteY5" fmla="*/ 1392301 h 1392301"/>
              <a:gd name="connsiteX6" fmla="*/ 0 w 4799012"/>
              <a:gd name="connsiteY6" fmla="*/ 166751 h 1392301"/>
              <a:gd name="connsiteX0" fmla="*/ 0 w 4799012"/>
              <a:gd name="connsiteY0" fmla="*/ 166751 h 1392301"/>
              <a:gd name="connsiteX1" fmla="*/ 2282825 w 4799012"/>
              <a:gd name="connsiteY1" fmla="*/ 605155 h 1392301"/>
              <a:gd name="connsiteX2" fmla="*/ 3671252 w 4799012"/>
              <a:gd name="connsiteY2" fmla="*/ 495427 h 1392301"/>
              <a:gd name="connsiteX3" fmla="*/ 4799012 w 4799012"/>
              <a:gd name="connsiteY3" fmla="*/ 166751 h 1392301"/>
              <a:gd name="connsiteX4" fmla="*/ 4799012 w 4799012"/>
              <a:gd name="connsiteY4" fmla="*/ 1392301 h 1392301"/>
              <a:gd name="connsiteX5" fmla="*/ 0 w 4799012"/>
              <a:gd name="connsiteY5" fmla="*/ 1392301 h 1392301"/>
              <a:gd name="connsiteX6" fmla="*/ 0 w 4799012"/>
              <a:gd name="connsiteY6" fmla="*/ 166751 h 1392301"/>
              <a:gd name="connsiteX0" fmla="*/ 0 w 4799012"/>
              <a:gd name="connsiteY0" fmla="*/ 166751 h 1392301"/>
              <a:gd name="connsiteX1" fmla="*/ 2982404 w 4799012"/>
              <a:gd name="connsiteY1" fmla="*/ 586867 h 1392301"/>
              <a:gd name="connsiteX2" fmla="*/ 3671252 w 4799012"/>
              <a:gd name="connsiteY2" fmla="*/ 495427 h 1392301"/>
              <a:gd name="connsiteX3" fmla="*/ 4799012 w 4799012"/>
              <a:gd name="connsiteY3" fmla="*/ 166751 h 1392301"/>
              <a:gd name="connsiteX4" fmla="*/ 4799012 w 4799012"/>
              <a:gd name="connsiteY4" fmla="*/ 1392301 h 1392301"/>
              <a:gd name="connsiteX5" fmla="*/ 0 w 4799012"/>
              <a:gd name="connsiteY5" fmla="*/ 1392301 h 1392301"/>
              <a:gd name="connsiteX6" fmla="*/ 0 w 4799012"/>
              <a:gd name="connsiteY6" fmla="*/ 166751 h 1392301"/>
              <a:gd name="connsiteX0" fmla="*/ 0 w 4799012"/>
              <a:gd name="connsiteY0" fmla="*/ 81407 h 1306957"/>
              <a:gd name="connsiteX1" fmla="*/ 2982404 w 4799012"/>
              <a:gd name="connsiteY1" fmla="*/ 501523 h 1306957"/>
              <a:gd name="connsiteX2" fmla="*/ 3671252 w 4799012"/>
              <a:gd name="connsiteY2" fmla="*/ 410083 h 1306957"/>
              <a:gd name="connsiteX3" fmla="*/ 4799012 w 4799012"/>
              <a:gd name="connsiteY3" fmla="*/ 81407 h 1306957"/>
              <a:gd name="connsiteX4" fmla="*/ 4799012 w 4799012"/>
              <a:gd name="connsiteY4" fmla="*/ 1306957 h 1306957"/>
              <a:gd name="connsiteX5" fmla="*/ 0 w 4799012"/>
              <a:gd name="connsiteY5" fmla="*/ 1306957 h 1306957"/>
              <a:gd name="connsiteX6" fmla="*/ 0 w 4799012"/>
              <a:gd name="connsiteY6" fmla="*/ 81407 h 1306957"/>
              <a:gd name="connsiteX0" fmla="*/ 0 w 4799012"/>
              <a:gd name="connsiteY0" fmla="*/ 134239 h 1359789"/>
              <a:gd name="connsiteX1" fmla="*/ 2982404 w 4799012"/>
              <a:gd name="connsiteY1" fmla="*/ 554355 h 1359789"/>
              <a:gd name="connsiteX2" fmla="*/ 4799012 w 4799012"/>
              <a:gd name="connsiteY2" fmla="*/ 134239 h 1359789"/>
              <a:gd name="connsiteX3" fmla="*/ 4799012 w 4799012"/>
              <a:gd name="connsiteY3" fmla="*/ 1359789 h 1359789"/>
              <a:gd name="connsiteX4" fmla="*/ 0 w 4799012"/>
              <a:gd name="connsiteY4" fmla="*/ 1359789 h 1359789"/>
              <a:gd name="connsiteX5" fmla="*/ 0 w 4799012"/>
              <a:gd name="connsiteY5" fmla="*/ 134239 h 1359789"/>
              <a:gd name="connsiteX0" fmla="*/ 0 w 4799012"/>
              <a:gd name="connsiteY0" fmla="*/ 81407 h 1306957"/>
              <a:gd name="connsiteX1" fmla="*/ 2982404 w 4799012"/>
              <a:gd name="connsiteY1" fmla="*/ 501523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982404 w 4799012"/>
              <a:gd name="connsiteY1" fmla="*/ 501523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982404 w 4799012"/>
              <a:gd name="connsiteY1" fmla="*/ 501523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982404 w 4799012"/>
              <a:gd name="connsiteY1" fmla="*/ 501523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982404 w 4799012"/>
              <a:gd name="connsiteY1" fmla="*/ 501523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982404 w 4799012"/>
              <a:gd name="connsiteY1" fmla="*/ 501523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982404 w 4799012"/>
              <a:gd name="connsiteY1" fmla="*/ 501523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604452 w 4799012"/>
              <a:gd name="connsiteY1" fmla="*/ 361315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604452 w 4799012"/>
              <a:gd name="connsiteY1" fmla="*/ 361315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598356 w 4799012"/>
              <a:gd name="connsiteY1" fmla="*/ 458851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598356 w 4799012"/>
              <a:gd name="connsiteY1" fmla="*/ 501523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114258 h 1339808"/>
              <a:gd name="connsiteX1" fmla="*/ 1738820 w 4799012"/>
              <a:gd name="connsiteY1" fmla="*/ 327110 h 1339808"/>
              <a:gd name="connsiteX2" fmla="*/ 4799012 w 4799012"/>
              <a:gd name="connsiteY2" fmla="*/ 540724 h 1339808"/>
              <a:gd name="connsiteX3" fmla="*/ 4799012 w 4799012"/>
              <a:gd name="connsiteY3" fmla="*/ 1339808 h 1339808"/>
              <a:gd name="connsiteX4" fmla="*/ 0 w 4799012"/>
              <a:gd name="connsiteY4" fmla="*/ 1339808 h 1339808"/>
              <a:gd name="connsiteX5" fmla="*/ 0 w 4799012"/>
              <a:gd name="connsiteY5" fmla="*/ 114258 h 1339808"/>
              <a:gd name="connsiteX0" fmla="*/ 0 w 4799012"/>
              <a:gd name="connsiteY0" fmla="*/ 81407 h 1306957"/>
              <a:gd name="connsiteX1" fmla="*/ 1738820 w 4799012"/>
              <a:gd name="connsiteY1" fmla="*/ 294259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1738820 w 4799012"/>
              <a:gd name="connsiteY1" fmla="*/ 294259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1738820 w 4799012"/>
              <a:gd name="connsiteY1" fmla="*/ 294259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255 h 1233805"/>
              <a:gd name="connsiteX1" fmla="*/ 1738820 w 4799012"/>
              <a:gd name="connsiteY1" fmla="*/ 221107 h 1233805"/>
              <a:gd name="connsiteX2" fmla="*/ 4799012 w 4799012"/>
              <a:gd name="connsiteY2" fmla="*/ 434721 h 1233805"/>
              <a:gd name="connsiteX3" fmla="*/ 4799012 w 4799012"/>
              <a:gd name="connsiteY3" fmla="*/ 1233805 h 1233805"/>
              <a:gd name="connsiteX4" fmla="*/ 0 w 4799012"/>
              <a:gd name="connsiteY4" fmla="*/ 1233805 h 1233805"/>
              <a:gd name="connsiteX5" fmla="*/ 0 w 4799012"/>
              <a:gd name="connsiteY5" fmla="*/ 8255 h 1233805"/>
              <a:gd name="connsiteX0" fmla="*/ 0 w 4799012"/>
              <a:gd name="connsiteY0" fmla="*/ 2413 h 1227963"/>
              <a:gd name="connsiteX1" fmla="*/ 1738820 w 4799012"/>
              <a:gd name="connsiteY1" fmla="*/ 215265 h 1227963"/>
              <a:gd name="connsiteX2" fmla="*/ 4799012 w 4799012"/>
              <a:gd name="connsiteY2" fmla="*/ 428879 h 1227963"/>
              <a:gd name="connsiteX3" fmla="*/ 4799012 w 4799012"/>
              <a:gd name="connsiteY3" fmla="*/ 1227963 h 1227963"/>
              <a:gd name="connsiteX4" fmla="*/ 0 w 4799012"/>
              <a:gd name="connsiteY4" fmla="*/ 1227963 h 1227963"/>
              <a:gd name="connsiteX5" fmla="*/ 0 w 4799012"/>
              <a:gd name="connsiteY5" fmla="*/ 2413 h 1227963"/>
              <a:gd name="connsiteX0" fmla="*/ 0 w 4799012"/>
              <a:gd name="connsiteY0" fmla="*/ 2413 h 1227963"/>
              <a:gd name="connsiteX1" fmla="*/ 1702244 w 4799012"/>
              <a:gd name="connsiteY1" fmla="*/ 282321 h 1227963"/>
              <a:gd name="connsiteX2" fmla="*/ 4799012 w 4799012"/>
              <a:gd name="connsiteY2" fmla="*/ 428879 h 1227963"/>
              <a:gd name="connsiteX3" fmla="*/ 4799012 w 4799012"/>
              <a:gd name="connsiteY3" fmla="*/ 1227963 h 1227963"/>
              <a:gd name="connsiteX4" fmla="*/ 0 w 4799012"/>
              <a:gd name="connsiteY4" fmla="*/ 1227963 h 1227963"/>
              <a:gd name="connsiteX5" fmla="*/ 0 w 4799012"/>
              <a:gd name="connsiteY5" fmla="*/ 2413 h 1227963"/>
              <a:gd name="connsiteX0" fmla="*/ 0 w 4799012"/>
              <a:gd name="connsiteY0" fmla="*/ 47202 h 1272752"/>
              <a:gd name="connsiteX1" fmla="*/ 1702244 w 4799012"/>
              <a:gd name="connsiteY1" fmla="*/ 327110 h 1272752"/>
              <a:gd name="connsiteX2" fmla="*/ 4799012 w 4799012"/>
              <a:gd name="connsiteY2" fmla="*/ 473668 h 1272752"/>
              <a:gd name="connsiteX3" fmla="*/ 4799012 w 4799012"/>
              <a:gd name="connsiteY3" fmla="*/ 1272752 h 1272752"/>
              <a:gd name="connsiteX4" fmla="*/ 0 w 4799012"/>
              <a:gd name="connsiteY4" fmla="*/ 1272752 h 1272752"/>
              <a:gd name="connsiteX5" fmla="*/ 0 w 4799012"/>
              <a:gd name="connsiteY5" fmla="*/ 47202 h 1272752"/>
              <a:gd name="connsiteX0" fmla="*/ 0 w 4799012"/>
              <a:gd name="connsiteY0" fmla="*/ 47202 h 1272752"/>
              <a:gd name="connsiteX1" fmla="*/ 1702244 w 4799012"/>
              <a:gd name="connsiteY1" fmla="*/ 327110 h 1272752"/>
              <a:gd name="connsiteX2" fmla="*/ 4799012 w 4799012"/>
              <a:gd name="connsiteY2" fmla="*/ 473668 h 1272752"/>
              <a:gd name="connsiteX3" fmla="*/ 4799012 w 4799012"/>
              <a:gd name="connsiteY3" fmla="*/ 1272752 h 1272752"/>
              <a:gd name="connsiteX4" fmla="*/ 0 w 4799012"/>
              <a:gd name="connsiteY4" fmla="*/ 1272752 h 1272752"/>
              <a:gd name="connsiteX5" fmla="*/ 0 w 4799012"/>
              <a:gd name="connsiteY5" fmla="*/ 47202 h 1272752"/>
              <a:gd name="connsiteX0" fmla="*/ 0 w 4799012"/>
              <a:gd name="connsiteY0" fmla="*/ 14859 h 1240409"/>
              <a:gd name="connsiteX1" fmla="*/ 1842452 w 4799012"/>
              <a:gd name="connsiteY1" fmla="*/ 398399 h 1240409"/>
              <a:gd name="connsiteX2" fmla="*/ 4799012 w 4799012"/>
              <a:gd name="connsiteY2" fmla="*/ 441325 h 1240409"/>
              <a:gd name="connsiteX3" fmla="*/ 4799012 w 4799012"/>
              <a:gd name="connsiteY3" fmla="*/ 1240409 h 1240409"/>
              <a:gd name="connsiteX4" fmla="*/ 0 w 4799012"/>
              <a:gd name="connsiteY4" fmla="*/ 1240409 h 1240409"/>
              <a:gd name="connsiteX5" fmla="*/ 0 w 4799012"/>
              <a:gd name="connsiteY5" fmla="*/ 14859 h 1240409"/>
              <a:gd name="connsiteX0" fmla="*/ 0 w 4799012"/>
              <a:gd name="connsiteY0" fmla="*/ 14859 h 1240409"/>
              <a:gd name="connsiteX1" fmla="*/ 1842452 w 4799012"/>
              <a:gd name="connsiteY1" fmla="*/ 398399 h 1240409"/>
              <a:gd name="connsiteX2" fmla="*/ 4799012 w 4799012"/>
              <a:gd name="connsiteY2" fmla="*/ 441325 h 1240409"/>
              <a:gd name="connsiteX3" fmla="*/ 4799012 w 4799012"/>
              <a:gd name="connsiteY3" fmla="*/ 1240409 h 1240409"/>
              <a:gd name="connsiteX4" fmla="*/ 0 w 4799012"/>
              <a:gd name="connsiteY4" fmla="*/ 1240409 h 1240409"/>
              <a:gd name="connsiteX5" fmla="*/ 0 w 4799012"/>
              <a:gd name="connsiteY5" fmla="*/ 14859 h 1240409"/>
              <a:gd name="connsiteX0" fmla="*/ 0 w 4799012"/>
              <a:gd name="connsiteY0" fmla="*/ 14859 h 1240409"/>
              <a:gd name="connsiteX1" fmla="*/ 1842452 w 4799012"/>
              <a:gd name="connsiteY1" fmla="*/ 398399 h 1240409"/>
              <a:gd name="connsiteX2" fmla="*/ 4799012 w 4799012"/>
              <a:gd name="connsiteY2" fmla="*/ 258445 h 1240409"/>
              <a:gd name="connsiteX3" fmla="*/ 4799012 w 4799012"/>
              <a:gd name="connsiteY3" fmla="*/ 1240409 h 1240409"/>
              <a:gd name="connsiteX4" fmla="*/ 0 w 4799012"/>
              <a:gd name="connsiteY4" fmla="*/ 1240409 h 1240409"/>
              <a:gd name="connsiteX5" fmla="*/ 0 w 4799012"/>
              <a:gd name="connsiteY5" fmla="*/ 14859 h 1240409"/>
              <a:gd name="connsiteX0" fmla="*/ 0 w 4799012"/>
              <a:gd name="connsiteY0" fmla="*/ 14859 h 1240409"/>
              <a:gd name="connsiteX1" fmla="*/ 1909508 w 4799012"/>
              <a:gd name="connsiteY1" fmla="*/ 374015 h 1240409"/>
              <a:gd name="connsiteX2" fmla="*/ 4799012 w 4799012"/>
              <a:gd name="connsiteY2" fmla="*/ 258445 h 1240409"/>
              <a:gd name="connsiteX3" fmla="*/ 4799012 w 4799012"/>
              <a:gd name="connsiteY3" fmla="*/ 1240409 h 1240409"/>
              <a:gd name="connsiteX4" fmla="*/ 0 w 4799012"/>
              <a:gd name="connsiteY4" fmla="*/ 1240409 h 1240409"/>
              <a:gd name="connsiteX5" fmla="*/ 0 w 4799012"/>
              <a:gd name="connsiteY5" fmla="*/ 14859 h 1240409"/>
              <a:gd name="connsiteX0" fmla="*/ 664263 w 5463275"/>
              <a:gd name="connsiteY0" fmla="*/ 14859 h 1240409"/>
              <a:gd name="connsiteX1" fmla="*/ 2573771 w 5463275"/>
              <a:gd name="connsiteY1" fmla="*/ 374015 h 1240409"/>
              <a:gd name="connsiteX2" fmla="*/ 5463275 w 5463275"/>
              <a:gd name="connsiteY2" fmla="*/ 258445 h 1240409"/>
              <a:gd name="connsiteX3" fmla="*/ 5463275 w 5463275"/>
              <a:gd name="connsiteY3" fmla="*/ 1240409 h 1240409"/>
              <a:gd name="connsiteX4" fmla="*/ 664263 w 5463275"/>
              <a:gd name="connsiteY4" fmla="*/ 1240409 h 1240409"/>
              <a:gd name="connsiteX5" fmla="*/ 664263 w 5463275"/>
              <a:gd name="connsiteY5" fmla="*/ 14859 h 1240409"/>
              <a:gd name="connsiteX0" fmla="*/ 0 w 4799012"/>
              <a:gd name="connsiteY0" fmla="*/ 14859 h 1240409"/>
              <a:gd name="connsiteX1" fmla="*/ 1909508 w 4799012"/>
              <a:gd name="connsiteY1" fmla="*/ 374015 h 1240409"/>
              <a:gd name="connsiteX2" fmla="*/ 4799012 w 4799012"/>
              <a:gd name="connsiteY2" fmla="*/ 258445 h 1240409"/>
              <a:gd name="connsiteX3" fmla="*/ 4799012 w 4799012"/>
              <a:gd name="connsiteY3" fmla="*/ 1240409 h 1240409"/>
              <a:gd name="connsiteX4" fmla="*/ 0 w 4799012"/>
              <a:gd name="connsiteY4" fmla="*/ 1240409 h 1240409"/>
              <a:gd name="connsiteX5" fmla="*/ 0 w 4799012"/>
              <a:gd name="connsiteY5" fmla="*/ 14859 h 1240409"/>
              <a:gd name="connsiteX0" fmla="*/ 0 w 4799012"/>
              <a:gd name="connsiteY0" fmla="*/ 14859 h 1240409"/>
              <a:gd name="connsiteX1" fmla="*/ 1909508 w 4799012"/>
              <a:gd name="connsiteY1" fmla="*/ 374015 h 1240409"/>
              <a:gd name="connsiteX2" fmla="*/ 4799012 w 4799012"/>
              <a:gd name="connsiteY2" fmla="*/ 258445 h 1240409"/>
              <a:gd name="connsiteX3" fmla="*/ 4799012 w 4799012"/>
              <a:gd name="connsiteY3" fmla="*/ 1240409 h 1240409"/>
              <a:gd name="connsiteX4" fmla="*/ 0 w 4799012"/>
              <a:gd name="connsiteY4" fmla="*/ 1240409 h 1240409"/>
              <a:gd name="connsiteX5" fmla="*/ 0 w 4799012"/>
              <a:gd name="connsiteY5" fmla="*/ 14859 h 1240409"/>
              <a:gd name="connsiteX0" fmla="*/ 0 w 4799012"/>
              <a:gd name="connsiteY0" fmla="*/ 173820 h 1399370"/>
              <a:gd name="connsiteX1" fmla="*/ 800036 w 4799012"/>
              <a:gd name="connsiteY1" fmla="*/ 356447 h 1399370"/>
              <a:gd name="connsiteX2" fmla="*/ 1909508 w 4799012"/>
              <a:gd name="connsiteY2" fmla="*/ 532976 h 1399370"/>
              <a:gd name="connsiteX3" fmla="*/ 4799012 w 4799012"/>
              <a:gd name="connsiteY3" fmla="*/ 417406 h 1399370"/>
              <a:gd name="connsiteX4" fmla="*/ 4799012 w 4799012"/>
              <a:gd name="connsiteY4" fmla="*/ 1399370 h 1399370"/>
              <a:gd name="connsiteX5" fmla="*/ 0 w 4799012"/>
              <a:gd name="connsiteY5" fmla="*/ 1399370 h 1399370"/>
              <a:gd name="connsiteX6" fmla="*/ 0 w 4799012"/>
              <a:gd name="connsiteY6" fmla="*/ 173820 h 1399370"/>
              <a:gd name="connsiteX0" fmla="*/ 0 w 4799012"/>
              <a:gd name="connsiteY0" fmla="*/ 9228 h 1234778"/>
              <a:gd name="connsiteX1" fmla="*/ 800036 w 4799012"/>
              <a:gd name="connsiteY1" fmla="*/ 191855 h 1234778"/>
              <a:gd name="connsiteX2" fmla="*/ 1909508 w 4799012"/>
              <a:gd name="connsiteY2" fmla="*/ 368384 h 1234778"/>
              <a:gd name="connsiteX3" fmla="*/ 4799012 w 4799012"/>
              <a:gd name="connsiteY3" fmla="*/ 252814 h 1234778"/>
              <a:gd name="connsiteX4" fmla="*/ 4799012 w 4799012"/>
              <a:gd name="connsiteY4" fmla="*/ 1234778 h 1234778"/>
              <a:gd name="connsiteX5" fmla="*/ 0 w 4799012"/>
              <a:gd name="connsiteY5" fmla="*/ 1234778 h 1234778"/>
              <a:gd name="connsiteX6" fmla="*/ 0 w 4799012"/>
              <a:gd name="connsiteY6" fmla="*/ 9228 h 1234778"/>
              <a:gd name="connsiteX0" fmla="*/ 0 w 4799012"/>
              <a:gd name="connsiteY0" fmla="*/ 9228 h 1234778"/>
              <a:gd name="connsiteX1" fmla="*/ 800036 w 4799012"/>
              <a:gd name="connsiteY1" fmla="*/ 191855 h 1234778"/>
              <a:gd name="connsiteX2" fmla="*/ 1909508 w 4799012"/>
              <a:gd name="connsiteY2" fmla="*/ 368384 h 1234778"/>
              <a:gd name="connsiteX3" fmla="*/ 4799012 w 4799012"/>
              <a:gd name="connsiteY3" fmla="*/ 252814 h 1234778"/>
              <a:gd name="connsiteX4" fmla="*/ 4799012 w 4799012"/>
              <a:gd name="connsiteY4" fmla="*/ 1234778 h 1234778"/>
              <a:gd name="connsiteX5" fmla="*/ 0 w 4799012"/>
              <a:gd name="connsiteY5" fmla="*/ 1234778 h 1234778"/>
              <a:gd name="connsiteX6" fmla="*/ 0 w 4799012"/>
              <a:gd name="connsiteY6" fmla="*/ 9228 h 1234778"/>
              <a:gd name="connsiteX0" fmla="*/ 0 w 4799012"/>
              <a:gd name="connsiteY0" fmla="*/ 9228 h 1234778"/>
              <a:gd name="connsiteX1" fmla="*/ 800036 w 4799012"/>
              <a:gd name="connsiteY1" fmla="*/ 191855 h 1234778"/>
              <a:gd name="connsiteX2" fmla="*/ 1909508 w 4799012"/>
              <a:gd name="connsiteY2" fmla="*/ 368384 h 1234778"/>
              <a:gd name="connsiteX3" fmla="*/ 4799012 w 4799012"/>
              <a:gd name="connsiteY3" fmla="*/ 252814 h 1234778"/>
              <a:gd name="connsiteX4" fmla="*/ 4799012 w 4799012"/>
              <a:gd name="connsiteY4" fmla="*/ 1234778 h 1234778"/>
              <a:gd name="connsiteX5" fmla="*/ 0 w 4799012"/>
              <a:gd name="connsiteY5" fmla="*/ 1234778 h 1234778"/>
              <a:gd name="connsiteX6" fmla="*/ 0 w 4799012"/>
              <a:gd name="connsiteY6" fmla="*/ 9228 h 1234778"/>
              <a:gd name="connsiteX0" fmla="*/ 0 w 4799012"/>
              <a:gd name="connsiteY0" fmla="*/ 9228 h 1234778"/>
              <a:gd name="connsiteX1" fmla="*/ 800036 w 4799012"/>
              <a:gd name="connsiteY1" fmla="*/ 191855 h 1234778"/>
              <a:gd name="connsiteX2" fmla="*/ 1909508 w 4799012"/>
              <a:gd name="connsiteY2" fmla="*/ 368384 h 1234778"/>
              <a:gd name="connsiteX3" fmla="*/ 4799012 w 4799012"/>
              <a:gd name="connsiteY3" fmla="*/ 252814 h 1234778"/>
              <a:gd name="connsiteX4" fmla="*/ 4799012 w 4799012"/>
              <a:gd name="connsiteY4" fmla="*/ 1234778 h 1234778"/>
              <a:gd name="connsiteX5" fmla="*/ 0 w 4799012"/>
              <a:gd name="connsiteY5" fmla="*/ 1234778 h 1234778"/>
              <a:gd name="connsiteX6" fmla="*/ 0 w 4799012"/>
              <a:gd name="connsiteY6" fmla="*/ 9228 h 1234778"/>
              <a:gd name="connsiteX0" fmla="*/ 0 w 4799012"/>
              <a:gd name="connsiteY0" fmla="*/ 9228 h 1234778"/>
              <a:gd name="connsiteX1" fmla="*/ 1281620 w 4799012"/>
              <a:gd name="connsiteY1" fmla="*/ 167471 h 1234778"/>
              <a:gd name="connsiteX2" fmla="*/ 1909508 w 4799012"/>
              <a:gd name="connsiteY2" fmla="*/ 368384 h 1234778"/>
              <a:gd name="connsiteX3" fmla="*/ 4799012 w 4799012"/>
              <a:gd name="connsiteY3" fmla="*/ 252814 h 1234778"/>
              <a:gd name="connsiteX4" fmla="*/ 4799012 w 4799012"/>
              <a:gd name="connsiteY4" fmla="*/ 1234778 h 1234778"/>
              <a:gd name="connsiteX5" fmla="*/ 0 w 4799012"/>
              <a:gd name="connsiteY5" fmla="*/ 1234778 h 1234778"/>
              <a:gd name="connsiteX6" fmla="*/ 0 w 4799012"/>
              <a:gd name="connsiteY6" fmla="*/ 9228 h 1234778"/>
              <a:gd name="connsiteX0" fmla="*/ 0 w 4799012"/>
              <a:gd name="connsiteY0" fmla="*/ 9228 h 1234778"/>
              <a:gd name="connsiteX1" fmla="*/ 1196276 w 4799012"/>
              <a:gd name="connsiteY1" fmla="*/ 185759 h 1234778"/>
              <a:gd name="connsiteX2" fmla="*/ 1909508 w 4799012"/>
              <a:gd name="connsiteY2" fmla="*/ 368384 h 1234778"/>
              <a:gd name="connsiteX3" fmla="*/ 4799012 w 4799012"/>
              <a:gd name="connsiteY3" fmla="*/ 252814 h 1234778"/>
              <a:gd name="connsiteX4" fmla="*/ 4799012 w 4799012"/>
              <a:gd name="connsiteY4" fmla="*/ 1234778 h 1234778"/>
              <a:gd name="connsiteX5" fmla="*/ 0 w 4799012"/>
              <a:gd name="connsiteY5" fmla="*/ 1234778 h 1234778"/>
              <a:gd name="connsiteX6" fmla="*/ 0 w 4799012"/>
              <a:gd name="connsiteY6" fmla="*/ 9228 h 1234778"/>
              <a:gd name="connsiteX0" fmla="*/ 0 w 4799012"/>
              <a:gd name="connsiteY0" fmla="*/ 9228 h 1234777"/>
              <a:gd name="connsiteX1" fmla="*/ 1196276 w 4799012"/>
              <a:gd name="connsiteY1" fmla="*/ 185758 h 1234777"/>
              <a:gd name="connsiteX2" fmla="*/ 1909508 w 4799012"/>
              <a:gd name="connsiteY2" fmla="*/ 368383 h 1234777"/>
              <a:gd name="connsiteX3" fmla="*/ 4799012 w 4799012"/>
              <a:gd name="connsiteY3" fmla="*/ 252813 h 1234777"/>
              <a:gd name="connsiteX4" fmla="*/ 4799012 w 4799012"/>
              <a:gd name="connsiteY4" fmla="*/ 1234777 h 1234777"/>
              <a:gd name="connsiteX5" fmla="*/ 0 w 4799012"/>
              <a:gd name="connsiteY5" fmla="*/ 1234777 h 1234777"/>
              <a:gd name="connsiteX6" fmla="*/ 0 w 4799012"/>
              <a:gd name="connsiteY6" fmla="*/ 9228 h 1234777"/>
              <a:gd name="connsiteX0" fmla="*/ 0 w 4799012"/>
              <a:gd name="connsiteY0" fmla="*/ 9228 h 1234777"/>
              <a:gd name="connsiteX1" fmla="*/ 1196276 w 4799012"/>
              <a:gd name="connsiteY1" fmla="*/ 185758 h 1234777"/>
              <a:gd name="connsiteX2" fmla="*/ 1909508 w 4799012"/>
              <a:gd name="connsiteY2" fmla="*/ 691471 h 1234777"/>
              <a:gd name="connsiteX3" fmla="*/ 4799012 w 4799012"/>
              <a:gd name="connsiteY3" fmla="*/ 252813 h 1234777"/>
              <a:gd name="connsiteX4" fmla="*/ 4799012 w 4799012"/>
              <a:gd name="connsiteY4" fmla="*/ 1234777 h 1234777"/>
              <a:gd name="connsiteX5" fmla="*/ 0 w 4799012"/>
              <a:gd name="connsiteY5" fmla="*/ 1234777 h 1234777"/>
              <a:gd name="connsiteX6" fmla="*/ 0 w 4799012"/>
              <a:gd name="connsiteY6" fmla="*/ 9228 h 1234777"/>
              <a:gd name="connsiteX0" fmla="*/ 0 w 4799012"/>
              <a:gd name="connsiteY0" fmla="*/ 9228 h 1234777"/>
              <a:gd name="connsiteX1" fmla="*/ 1226756 w 4799012"/>
              <a:gd name="connsiteY1" fmla="*/ 460078 h 1234777"/>
              <a:gd name="connsiteX2" fmla="*/ 1909508 w 4799012"/>
              <a:gd name="connsiteY2" fmla="*/ 691471 h 1234777"/>
              <a:gd name="connsiteX3" fmla="*/ 4799012 w 4799012"/>
              <a:gd name="connsiteY3" fmla="*/ 252813 h 1234777"/>
              <a:gd name="connsiteX4" fmla="*/ 4799012 w 4799012"/>
              <a:gd name="connsiteY4" fmla="*/ 1234777 h 1234777"/>
              <a:gd name="connsiteX5" fmla="*/ 0 w 4799012"/>
              <a:gd name="connsiteY5" fmla="*/ 1234777 h 1234777"/>
              <a:gd name="connsiteX6" fmla="*/ 0 w 4799012"/>
              <a:gd name="connsiteY6" fmla="*/ 9228 h 1234777"/>
              <a:gd name="connsiteX0" fmla="*/ 0 w 4799012"/>
              <a:gd name="connsiteY0" fmla="*/ 90551 h 1316100"/>
              <a:gd name="connsiteX1" fmla="*/ 1909508 w 4799012"/>
              <a:gd name="connsiteY1" fmla="*/ 772794 h 1316100"/>
              <a:gd name="connsiteX2" fmla="*/ 4799012 w 4799012"/>
              <a:gd name="connsiteY2" fmla="*/ 334136 h 1316100"/>
              <a:gd name="connsiteX3" fmla="*/ 4799012 w 4799012"/>
              <a:gd name="connsiteY3" fmla="*/ 1316100 h 1316100"/>
              <a:gd name="connsiteX4" fmla="*/ 0 w 4799012"/>
              <a:gd name="connsiteY4" fmla="*/ 1316100 h 1316100"/>
              <a:gd name="connsiteX5" fmla="*/ 0 w 4799012"/>
              <a:gd name="connsiteY5" fmla="*/ 90551 h 1316100"/>
              <a:gd name="connsiteX0" fmla="*/ 0 w 5336719"/>
              <a:gd name="connsiteY0" fmla="*/ 90551 h 1316100"/>
              <a:gd name="connsiteX1" fmla="*/ 2762948 w 5336719"/>
              <a:gd name="connsiteY1" fmla="*/ 711834 h 1316100"/>
              <a:gd name="connsiteX2" fmla="*/ 4799012 w 5336719"/>
              <a:gd name="connsiteY2" fmla="*/ 334136 h 1316100"/>
              <a:gd name="connsiteX3" fmla="*/ 4799012 w 5336719"/>
              <a:gd name="connsiteY3" fmla="*/ 1316100 h 1316100"/>
              <a:gd name="connsiteX4" fmla="*/ 0 w 5336719"/>
              <a:gd name="connsiteY4" fmla="*/ 1316100 h 1316100"/>
              <a:gd name="connsiteX5" fmla="*/ 0 w 5336719"/>
              <a:gd name="connsiteY5" fmla="*/ 90551 h 1316100"/>
              <a:gd name="connsiteX0" fmla="*/ 0 w 5336719"/>
              <a:gd name="connsiteY0" fmla="*/ 5207 h 1230756"/>
              <a:gd name="connsiteX1" fmla="*/ 2762948 w 5336719"/>
              <a:gd name="connsiteY1" fmla="*/ 626490 h 1230756"/>
              <a:gd name="connsiteX2" fmla="*/ 4799012 w 5336719"/>
              <a:gd name="connsiteY2" fmla="*/ 248792 h 1230756"/>
              <a:gd name="connsiteX3" fmla="*/ 4799012 w 5336719"/>
              <a:gd name="connsiteY3" fmla="*/ 1230756 h 1230756"/>
              <a:gd name="connsiteX4" fmla="*/ 0 w 5336719"/>
              <a:gd name="connsiteY4" fmla="*/ 1230756 h 1230756"/>
              <a:gd name="connsiteX5" fmla="*/ 0 w 5336719"/>
              <a:gd name="connsiteY5" fmla="*/ 5207 h 1230756"/>
              <a:gd name="connsiteX0" fmla="*/ 0 w 5336719"/>
              <a:gd name="connsiteY0" fmla="*/ 5461 h 1231010"/>
              <a:gd name="connsiteX1" fmla="*/ 2762948 w 5336719"/>
              <a:gd name="connsiteY1" fmla="*/ 626744 h 1231010"/>
              <a:gd name="connsiteX2" fmla="*/ 4799012 w 5336719"/>
              <a:gd name="connsiteY2" fmla="*/ 249046 h 1231010"/>
              <a:gd name="connsiteX3" fmla="*/ 4799012 w 5336719"/>
              <a:gd name="connsiteY3" fmla="*/ 1231010 h 1231010"/>
              <a:gd name="connsiteX4" fmla="*/ 0 w 5336719"/>
              <a:gd name="connsiteY4" fmla="*/ 1231010 h 1231010"/>
              <a:gd name="connsiteX5" fmla="*/ 0 w 5336719"/>
              <a:gd name="connsiteY5" fmla="*/ 5461 h 1231010"/>
              <a:gd name="connsiteX0" fmla="*/ 0 w 5696383"/>
              <a:gd name="connsiteY0" fmla="*/ 5461 h 1231010"/>
              <a:gd name="connsiteX1" fmla="*/ 3122612 w 5696383"/>
              <a:gd name="connsiteY1" fmla="*/ 614552 h 1231010"/>
              <a:gd name="connsiteX2" fmla="*/ 4799012 w 5696383"/>
              <a:gd name="connsiteY2" fmla="*/ 249046 h 1231010"/>
              <a:gd name="connsiteX3" fmla="*/ 4799012 w 5696383"/>
              <a:gd name="connsiteY3" fmla="*/ 1231010 h 1231010"/>
              <a:gd name="connsiteX4" fmla="*/ 0 w 5696383"/>
              <a:gd name="connsiteY4" fmla="*/ 1231010 h 1231010"/>
              <a:gd name="connsiteX5" fmla="*/ 0 w 5696383"/>
              <a:gd name="connsiteY5" fmla="*/ 5461 h 1231010"/>
              <a:gd name="connsiteX0" fmla="*/ 0 w 5696383"/>
              <a:gd name="connsiteY0" fmla="*/ 5461 h 1231010"/>
              <a:gd name="connsiteX1" fmla="*/ 3122612 w 5696383"/>
              <a:gd name="connsiteY1" fmla="*/ 614552 h 1231010"/>
              <a:gd name="connsiteX2" fmla="*/ 4799012 w 5696383"/>
              <a:gd name="connsiteY2" fmla="*/ 249046 h 1231010"/>
              <a:gd name="connsiteX3" fmla="*/ 4799012 w 5696383"/>
              <a:gd name="connsiteY3" fmla="*/ 1231010 h 1231010"/>
              <a:gd name="connsiteX4" fmla="*/ 0 w 5696383"/>
              <a:gd name="connsiteY4" fmla="*/ 1231010 h 1231010"/>
              <a:gd name="connsiteX5" fmla="*/ 0 w 5696383"/>
              <a:gd name="connsiteY5" fmla="*/ 5461 h 1231010"/>
              <a:gd name="connsiteX0" fmla="*/ 0 w 5696383"/>
              <a:gd name="connsiteY0" fmla="*/ 105749 h 1331298"/>
              <a:gd name="connsiteX1" fmla="*/ 2282825 w 5696383"/>
              <a:gd name="connsiteY1" fmla="*/ 617559 h 1331298"/>
              <a:gd name="connsiteX2" fmla="*/ 3122612 w 5696383"/>
              <a:gd name="connsiteY2" fmla="*/ 714840 h 1331298"/>
              <a:gd name="connsiteX3" fmla="*/ 4799012 w 5696383"/>
              <a:gd name="connsiteY3" fmla="*/ 349334 h 1331298"/>
              <a:gd name="connsiteX4" fmla="*/ 4799012 w 5696383"/>
              <a:gd name="connsiteY4" fmla="*/ 1331298 h 1331298"/>
              <a:gd name="connsiteX5" fmla="*/ 0 w 5696383"/>
              <a:gd name="connsiteY5" fmla="*/ 1331298 h 1331298"/>
              <a:gd name="connsiteX6" fmla="*/ 0 w 5696383"/>
              <a:gd name="connsiteY6" fmla="*/ 105749 h 1331298"/>
              <a:gd name="connsiteX0" fmla="*/ 0 w 5696383"/>
              <a:gd name="connsiteY0" fmla="*/ 105749 h 1331298"/>
              <a:gd name="connsiteX1" fmla="*/ 2282825 w 5696383"/>
              <a:gd name="connsiteY1" fmla="*/ 617559 h 1331298"/>
              <a:gd name="connsiteX2" fmla="*/ 3122612 w 5696383"/>
              <a:gd name="connsiteY2" fmla="*/ 714840 h 1331298"/>
              <a:gd name="connsiteX3" fmla="*/ 4799012 w 5696383"/>
              <a:gd name="connsiteY3" fmla="*/ 349334 h 1331298"/>
              <a:gd name="connsiteX4" fmla="*/ 4799012 w 5696383"/>
              <a:gd name="connsiteY4" fmla="*/ 1331298 h 1331298"/>
              <a:gd name="connsiteX5" fmla="*/ 0 w 5696383"/>
              <a:gd name="connsiteY5" fmla="*/ 1331298 h 1331298"/>
              <a:gd name="connsiteX6" fmla="*/ 0 w 5696383"/>
              <a:gd name="connsiteY6" fmla="*/ 105749 h 1331298"/>
              <a:gd name="connsiteX0" fmla="*/ 0 w 5422063"/>
              <a:gd name="connsiteY0" fmla="*/ 105749 h 1331298"/>
              <a:gd name="connsiteX1" fmla="*/ 2282825 w 5422063"/>
              <a:gd name="connsiteY1" fmla="*/ 617559 h 1331298"/>
              <a:gd name="connsiteX2" fmla="*/ 2848292 w 5422063"/>
              <a:gd name="connsiteY2" fmla="*/ 714840 h 1331298"/>
              <a:gd name="connsiteX3" fmla="*/ 4799012 w 5422063"/>
              <a:gd name="connsiteY3" fmla="*/ 349334 h 1331298"/>
              <a:gd name="connsiteX4" fmla="*/ 4799012 w 5422063"/>
              <a:gd name="connsiteY4" fmla="*/ 1331298 h 1331298"/>
              <a:gd name="connsiteX5" fmla="*/ 0 w 5422063"/>
              <a:gd name="connsiteY5" fmla="*/ 1331298 h 1331298"/>
              <a:gd name="connsiteX6" fmla="*/ 0 w 5422063"/>
              <a:gd name="connsiteY6" fmla="*/ 105749 h 1331298"/>
              <a:gd name="connsiteX0" fmla="*/ 0 w 5422063"/>
              <a:gd name="connsiteY0" fmla="*/ 105749 h 1331298"/>
              <a:gd name="connsiteX1" fmla="*/ 2282825 w 5422063"/>
              <a:gd name="connsiteY1" fmla="*/ 617559 h 1331298"/>
              <a:gd name="connsiteX2" fmla="*/ 2848292 w 5422063"/>
              <a:gd name="connsiteY2" fmla="*/ 714840 h 1331298"/>
              <a:gd name="connsiteX3" fmla="*/ 4024820 w 5422063"/>
              <a:gd name="connsiteY3" fmla="*/ 349334 h 1331298"/>
              <a:gd name="connsiteX4" fmla="*/ 4799012 w 5422063"/>
              <a:gd name="connsiteY4" fmla="*/ 1331298 h 1331298"/>
              <a:gd name="connsiteX5" fmla="*/ 0 w 5422063"/>
              <a:gd name="connsiteY5" fmla="*/ 1331298 h 1331298"/>
              <a:gd name="connsiteX6" fmla="*/ 0 w 5422063"/>
              <a:gd name="connsiteY6" fmla="*/ 105749 h 1331298"/>
              <a:gd name="connsiteX0" fmla="*/ 0 w 5422063"/>
              <a:gd name="connsiteY0" fmla="*/ 105749 h 1331298"/>
              <a:gd name="connsiteX1" fmla="*/ 2282825 w 5422063"/>
              <a:gd name="connsiteY1" fmla="*/ 617559 h 1331298"/>
              <a:gd name="connsiteX2" fmla="*/ 2848292 w 5422063"/>
              <a:gd name="connsiteY2" fmla="*/ 714840 h 1331298"/>
              <a:gd name="connsiteX3" fmla="*/ 4799012 w 5422063"/>
              <a:gd name="connsiteY3" fmla="*/ 105749 h 1331298"/>
              <a:gd name="connsiteX4" fmla="*/ 4799012 w 5422063"/>
              <a:gd name="connsiteY4" fmla="*/ 1331298 h 1331298"/>
              <a:gd name="connsiteX5" fmla="*/ 0 w 5422063"/>
              <a:gd name="connsiteY5" fmla="*/ 1331298 h 1331298"/>
              <a:gd name="connsiteX6" fmla="*/ 0 w 5422063"/>
              <a:gd name="connsiteY6" fmla="*/ 105749 h 1331298"/>
              <a:gd name="connsiteX0" fmla="*/ 0 w 4799012"/>
              <a:gd name="connsiteY0" fmla="*/ 105749 h 1331298"/>
              <a:gd name="connsiteX1" fmla="*/ 2282825 w 4799012"/>
              <a:gd name="connsiteY1" fmla="*/ 617559 h 1331298"/>
              <a:gd name="connsiteX2" fmla="*/ 2013140 w 4799012"/>
              <a:gd name="connsiteY2" fmla="*/ 714840 h 1331298"/>
              <a:gd name="connsiteX3" fmla="*/ 4799012 w 4799012"/>
              <a:gd name="connsiteY3" fmla="*/ 105749 h 1331298"/>
              <a:gd name="connsiteX4" fmla="*/ 4799012 w 4799012"/>
              <a:gd name="connsiteY4" fmla="*/ 1331298 h 1331298"/>
              <a:gd name="connsiteX5" fmla="*/ 0 w 4799012"/>
              <a:gd name="connsiteY5" fmla="*/ 1331298 h 1331298"/>
              <a:gd name="connsiteX6" fmla="*/ 0 w 4799012"/>
              <a:gd name="connsiteY6" fmla="*/ 105749 h 1331298"/>
              <a:gd name="connsiteX0" fmla="*/ 0 w 4799012"/>
              <a:gd name="connsiteY0" fmla="*/ 102743 h 1328292"/>
              <a:gd name="connsiteX1" fmla="*/ 2013140 w 4799012"/>
              <a:gd name="connsiteY1" fmla="*/ 711834 h 1328292"/>
              <a:gd name="connsiteX2" fmla="*/ 4799012 w 4799012"/>
              <a:gd name="connsiteY2" fmla="*/ 102743 h 1328292"/>
              <a:gd name="connsiteX3" fmla="*/ 4799012 w 4799012"/>
              <a:gd name="connsiteY3" fmla="*/ 1328292 h 1328292"/>
              <a:gd name="connsiteX4" fmla="*/ 0 w 4799012"/>
              <a:gd name="connsiteY4" fmla="*/ 1328292 h 1328292"/>
              <a:gd name="connsiteX5" fmla="*/ 0 w 4799012"/>
              <a:gd name="connsiteY5" fmla="*/ 102743 h 1328292"/>
              <a:gd name="connsiteX0" fmla="*/ 0 w 5367199"/>
              <a:gd name="connsiteY0" fmla="*/ 102743 h 1328292"/>
              <a:gd name="connsiteX1" fmla="*/ 2793428 w 5367199"/>
              <a:gd name="connsiteY1" fmla="*/ 669162 h 1328292"/>
              <a:gd name="connsiteX2" fmla="*/ 4799012 w 5367199"/>
              <a:gd name="connsiteY2" fmla="*/ 102743 h 1328292"/>
              <a:gd name="connsiteX3" fmla="*/ 4799012 w 5367199"/>
              <a:gd name="connsiteY3" fmla="*/ 1328292 h 1328292"/>
              <a:gd name="connsiteX4" fmla="*/ 0 w 5367199"/>
              <a:gd name="connsiteY4" fmla="*/ 1328292 h 1328292"/>
              <a:gd name="connsiteX5" fmla="*/ 0 w 5367199"/>
              <a:gd name="connsiteY5" fmla="*/ 102743 h 1328292"/>
              <a:gd name="connsiteX0" fmla="*/ 0 w 4799012"/>
              <a:gd name="connsiteY0" fmla="*/ 102743 h 1328292"/>
              <a:gd name="connsiteX1" fmla="*/ 2793428 w 4799012"/>
              <a:gd name="connsiteY1" fmla="*/ 669162 h 1328292"/>
              <a:gd name="connsiteX2" fmla="*/ 4799012 w 4799012"/>
              <a:gd name="connsiteY2" fmla="*/ 102743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793428 w 4799012"/>
              <a:gd name="connsiteY1" fmla="*/ 669162 h 1328292"/>
              <a:gd name="connsiteX2" fmla="*/ 4799012 w 4799012"/>
              <a:gd name="connsiteY2" fmla="*/ 102743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793428 w 4799012"/>
              <a:gd name="connsiteY1" fmla="*/ 669162 h 1328292"/>
              <a:gd name="connsiteX2" fmla="*/ 4799012 w 4799012"/>
              <a:gd name="connsiteY2" fmla="*/ 352425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793428 w 4799012"/>
              <a:gd name="connsiteY1" fmla="*/ 669162 h 1328292"/>
              <a:gd name="connsiteX2" fmla="*/ 4799012 w 4799012"/>
              <a:gd name="connsiteY2" fmla="*/ 352425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561780 w 4799012"/>
              <a:gd name="connsiteY1" fmla="*/ 553338 h 1328292"/>
              <a:gd name="connsiteX2" fmla="*/ 4799012 w 4799012"/>
              <a:gd name="connsiteY2" fmla="*/ 352425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561780 w 4799012"/>
              <a:gd name="connsiteY1" fmla="*/ 553338 h 1328292"/>
              <a:gd name="connsiteX2" fmla="*/ 4799012 w 4799012"/>
              <a:gd name="connsiteY2" fmla="*/ 352425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488628 w 4799012"/>
              <a:gd name="connsiteY1" fmla="*/ 382650 h 1328292"/>
              <a:gd name="connsiteX2" fmla="*/ 4799012 w 4799012"/>
              <a:gd name="connsiteY2" fmla="*/ 352425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488628 w 4799012"/>
              <a:gd name="connsiteY1" fmla="*/ 382650 h 1328292"/>
              <a:gd name="connsiteX2" fmla="*/ 4799012 w 4799012"/>
              <a:gd name="connsiteY2" fmla="*/ 352425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909252 w 4799012"/>
              <a:gd name="connsiteY1" fmla="*/ 400938 h 1328292"/>
              <a:gd name="connsiteX2" fmla="*/ 4799012 w 4799012"/>
              <a:gd name="connsiteY2" fmla="*/ 352425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909252 w 4799012"/>
              <a:gd name="connsiteY1" fmla="*/ 400938 h 1328292"/>
              <a:gd name="connsiteX2" fmla="*/ 4799012 w 4799012"/>
              <a:gd name="connsiteY2" fmla="*/ 279273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909252 w 4799012"/>
              <a:gd name="connsiteY1" fmla="*/ 400938 h 1328292"/>
              <a:gd name="connsiteX2" fmla="*/ 4799012 w 4799012"/>
              <a:gd name="connsiteY2" fmla="*/ 279273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897060 w 4799012"/>
              <a:gd name="connsiteY1" fmla="*/ 553338 h 1328292"/>
              <a:gd name="connsiteX2" fmla="*/ 4799012 w 4799012"/>
              <a:gd name="connsiteY2" fmla="*/ 279273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897060 w 4799012"/>
              <a:gd name="connsiteY1" fmla="*/ 626490 h 1328292"/>
              <a:gd name="connsiteX2" fmla="*/ 4799012 w 4799012"/>
              <a:gd name="connsiteY2" fmla="*/ 279273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903156 w 4799012"/>
              <a:gd name="connsiteY1" fmla="*/ 675258 h 1328292"/>
              <a:gd name="connsiteX2" fmla="*/ 4799012 w 4799012"/>
              <a:gd name="connsiteY2" fmla="*/ 279273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903156 w 4799012"/>
              <a:gd name="connsiteY1" fmla="*/ 675258 h 1328292"/>
              <a:gd name="connsiteX2" fmla="*/ 4799012 w 4799012"/>
              <a:gd name="connsiteY2" fmla="*/ 279273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7399 h 1242948"/>
              <a:gd name="connsiteX1" fmla="*/ 2903156 w 4799012"/>
              <a:gd name="connsiteY1" fmla="*/ 589914 h 1242948"/>
              <a:gd name="connsiteX2" fmla="*/ 4799012 w 4799012"/>
              <a:gd name="connsiteY2" fmla="*/ 193929 h 1242948"/>
              <a:gd name="connsiteX3" fmla="*/ 4799012 w 4799012"/>
              <a:gd name="connsiteY3" fmla="*/ 1242948 h 1242948"/>
              <a:gd name="connsiteX4" fmla="*/ 0 w 4799012"/>
              <a:gd name="connsiteY4" fmla="*/ 1242948 h 1242948"/>
              <a:gd name="connsiteX5" fmla="*/ 0 w 4799012"/>
              <a:gd name="connsiteY5" fmla="*/ 17399 h 1242948"/>
              <a:gd name="connsiteX0" fmla="*/ 0 w 4799012"/>
              <a:gd name="connsiteY0" fmla="*/ 17399 h 1242948"/>
              <a:gd name="connsiteX1" fmla="*/ 2903156 w 4799012"/>
              <a:gd name="connsiteY1" fmla="*/ 589914 h 1242948"/>
              <a:gd name="connsiteX2" fmla="*/ 4799012 w 4799012"/>
              <a:gd name="connsiteY2" fmla="*/ 193929 h 1242948"/>
              <a:gd name="connsiteX3" fmla="*/ 4799012 w 4799012"/>
              <a:gd name="connsiteY3" fmla="*/ 1242948 h 1242948"/>
              <a:gd name="connsiteX4" fmla="*/ 0 w 4799012"/>
              <a:gd name="connsiteY4" fmla="*/ 1242948 h 1242948"/>
              <a:gd name="connsiteX5" fmla="*/ 0 w 4799012"/>
              <a:gd name="connsiteY5" fmla="*/ 17399 h 1242948"/>
              <a:gd name="connsiteX0" fmla="*/ 0 w 4799012"/>
              <a:gd name="connsiteY0" fmla="*/ 17399 h 1242948"/>
              <a:gd name="connsiteX1" fmla="*/ 2903156 w 4799012"/>
              <a:gd name="connsiteY1" fmla="*/ 589914 h 1242948"/>
              <a:gd name="connsiteX2" fmla="*/ 4799012 w 4799012"/>
              <a:gd name="connsiteY2" fmla="*/ 193929 h 1242948"/>
              <a:gd name="connsiteX3" fmla="*/ 4799012 w 4799012"/>
              <a:gd name="connsiteY3" fmla="*/ 1242948 h 1242948"/>
              <a:gd name="connsiteX4" fmla="*/ 0 w 4799012"/>
              <a:gd name="connsiteY4" fmla="*/ 1242948 h 1242948"/>
              <a:gd name="connsiteX5" fmla="*/ 0 w 4799012"/>
              <a:gd name="connsiteY5" fmla="*/ 17399 h 1242948"/>
              <a:gd name="connsiteX0" fmla="*/ 0 w 4799012"/>
              <a:gd name="connsiteY0" fmla="*/ 17399 h 1242948"/>
              <a:gd name="connsiteX1" fmla="*/ 3134804 w 4799012"/>
              <a:gd name="connsiteY1" fmla="*/ 467994 h 1242948"/>
              <a:gd name="connsiteX2" fmla="*/ 4799012 w 4799012"/>
              <a:gd name="connsiteY2" fmla="*/ 193929 h 1242948"/>
              <a:gd name="connsiteX3" fmla="*/ 4799012 w 4799012"/>
              <a:gd name="connsiteY3" fmla="*/ 1242948 h 1242948"/>
              <a:gd name="connsiteX4" fmla="*/ 0 w 4799012"/>
              <a:gd name="connsiteY4" fmla="*/ 1242948 h 1242948"/>
              <a:gd name="connsiteX5" fmla="*/ 0 w 4799012"/>
              <a:gd name="connsiteY5" fmla="*/ 17399 h 1242948"/>
              <a:gd name="connsiteX0" fmla="*/ 0 w 4799012"/>
              <a:gd name="connsiteY0" fmla="*/ 17399 h 1242948"/>
              <a:gd name="connsiteX1" fmla="*/ 3134804 w 4799012"/>
              <a:gd name="connsiteY1" fmla="*/ 467994 h 1242948"/>
              <a:gd name="connsiteX2" fmla="*/ 4799012 w 4799012"/>
              <a:gd name="connsiteY2" fmla="*/ 193929 h 1242948"/>
              <a:gd name="connsiteX3" fmla="*/ 4799012 w 4799012"/>
              <a:gd name="connsiteY3" fmla="*/ 1242948 h 1242948"/>
              <a:gd name="connsiteX4" fmla="*/ 0 w 4799012"/>
              <a:gd name="connsiteY4" fmla="*/ 1242948 h 1242948"/>
              <a:gd name="connsiteX5" fmla="*/ 0 w 4799012"/>
              <a:gd name="connsiteY5" fmla="*/ 17399 h 1242948"/>
              <a:gd name="connsiteX0" fmla="*/ 0 w 4799012"/>
              <a:gd name="connsiteY0" fmla="*/ 106896 h 1332445"/>
              <a:gd name="connsiteX1" fmla="*/ 3134804 w 4799012"/>
              <a:gd name="connsiteY1" fmla="*/ 557491 h 1332445"/>
              <a:gd name="connsiteX2" fmla="*/ 4799012 w 4799012"/>
              <a:gd name="connsiteY2" fmla="*/ 24511 h 1332445"/>
              <a:gd name="connsiteX3" fmla="*/ 4799012 w 4799012"/>
              <a:gd name="connsiteY3" fmla="*/ 1332445 h 1332445"/>
              <a:gd name="connsiteX4" fmla="*/ 0 w 4799012"/>
              <a:gd name="connsiteY4" fmla="*/ 1332445 h 1332445"/>
              <a:gd name="connsiteX5" fmla="*/ 0 w 4799012"/>
              <a:gd name="connsiteY5" fmla="*/ 106896 h 1332445"/>
              <a:gd name="connsiteX0" fmla="*/ 0 w 4799012"/>
              <a:gd name="connsiteY0" fmla="*/ 106896 h 1332445"/>
              <a:gd name="connsiteX1" fmla="*/ 3111944 w 4799012"/>
              <a:gd name="connsiteY1" fmla="*/ 242931 h 1332445"/>
              <a:gd name="connsiteX2" fmla="*/ 4799012 w 4799012"/>
              <a:gd name="connsiteY2" fmla="*/ 24511 h 1332445"/>
              <a:gd name="connsiteX3" fmla="*/ 4799012 w 4799012"/>
              <a:gd name="connsiteY3" fmla="*/ 1332445 h 1332445"/>
              <a:gd name="connsiteX4" fmla="*/ 0 w 4799012"/>
              <a:gd name="connsiteY4" fmla="*/ 1332445 h 1332445"/>
              <a:gd name="connsiteX5" fmla="*/ 0 w 4799012"/>
              <a:gd name="connsiteY5" fmla="*/ 106896 h 1332445"/>
              <a:gd name="connsiteX0" fmla="*/ 0 w 4799012"/>
              <a:gd name="connsiteY0" fmla="*/ 106896 h 1332445"/>
              <a:gd name="connsiteX1" fmla="*/ 2380424 w 4799012"/>
              <a:gd name="connsiteY1" fmla="*/ 360891 h 1332445"/>
              <a:gd name="connsiteX2" fmla="*/ 4799012 w 4799012"/>
              <a:gd name="connsiteY2" fmla="*/ 24511 h 1332445"/>
              <a:gd name="connsiteX3" fmla="*/ 4799012 w 4799012"/>
              <a:gd name="connsiteY3" fmla="*/ 1332445 h 1332445"/>
              <a:gd name="connsiteX4" fmla="*/ 0 w 4799012"/>
              <a:gd name="connsiteY4" fmla="*/ 1332445 h 1332445"/>
              <a:gd name="connsiteX5" fmla="*/ 0 w 4799012"/>
              <a:gd name="connsiteY5" fmla="*/ 106896 h 1332445"/>
              <a:gd name="connsiteX0" fmla="*/ 0 w 4799012"/>
              <a:gd name="connsiteY0" fmla="*/ 106896 h 1332445"/>
              <a:gd name="connsiteX1" fmla="*/ 2380424 w 4799012"/>
              <a:gd name="connsiteY1" fmla="*/ 360891 h 1332445"/>
              <a:gd name="connsiteX2" fmla="*/ 4799012 w 4799012"/>
              <a:gd name="connsiteY2" fmla="*/ 24511 h 1332445"/>
              <a:gd name="connsiteX3" fmla="*/ 4799012 w 4799012"/>
              <a:gd name="connsiteY3" fmla="*/ 1332445 h 1332445"/>
              <a:gd name="connsiteX4" fmla="*/ 0 w 4799012"/>
              <a:gd name="connsiteY4" fmla="*/ 1332445 h 1332445"/>
              <a:gd name="connsiteX5" fmla="*/ 0 w 4799012"/>
              <a:gd name="connsiteY5" fmla="*/ 106896 h 1332445"/>
              <a:gd name="connsiteX0" fmla="*/ 0 w 4799012"/>
              <a:gd name="connsiteY0" fmla="*/ 106896 h 1332445"/>
              <a:gd name="connsiteX1" fmla="*/ 2380424 w 4799012"/>
              <a:gd name="connsiteY1" fmla="*/ 360891 h 1332445"/>
              <a:gd name="connsiteX2" fmla="*/ 4799012 w 4799012"/>
              <a:gd name="connsiteY2" fmla="*/ 24511 h 1332445"/>
              <a:gd name="connsiteX3" fmla="*/ 4799012 w 4799012"/>
              <a:gd name="connsiteY3" fmla="*/ 1332445 h 1332445"/>
              <a:gd name="connsiteX4" fmla="*/ 0 w 4799012"/>
              <a:gd name="connsiteY4" fmla="*/ 1332445 h 1332445"/>
              <a:gd name="connsiteX5" fmla="*/ 0 w 4799012"/>
              <a:gd name="connsiteY5" fmla="*/ 106896 h 1332445"/>
              <a:gd name="connsiteX0" fmla="*/ 0 w 4814252"/>
              <a:gd name="connsiteY0" fmla="*/ 0 h 1409042"/>
              <a:gd name="connsiteX1" fmla="*/ 2395664 w 4814252"/>
              <a:gd name="connsiteY1" fmla="*/ 437488 h 1409042"/>
              <a:gd name="connsiteX2" fmla="*/ 4814252 w 4814252"/>
              <a:gd name="connsiteY2" fmla="*/ 101108 h 1409042"/>
              <a:gd name="connsiteX3" fmla="*/ 4814252 w 4814252"/>
              <a:gd name="connsiteY3" fmla="*/ 1409042 h 1409042"/>
              <a:gd name="connsiteX4" fmla="*/ 15240 w 4814252"/>
              <a:gd name="connsiteY4" fmla="*/ 1409042 h 1409042"/>
              <a:gd name="connsiteX5" fmla="*/ 0 w 4814252"/>
              <a:gd name="connsiteY5" fmla="*/ 0 h 1409042"/>
              <a:gd name="connsiteX0" fmla="*/ 17780 w 4832032"/>
              <a:gd name="connsiteY0" fmla="*/ 0 h 1409042"/>
              <a:gd name="connsiteX1" fmla="*/ 2413444 w 4832032"/>
              <a:gd name="connsiteY1" fmla="*/ 437488 h 1409042"/>
              <a:gd name="connsiteX2" fmla="*/ 4832032 w 4832032"/>
              <a:gd name="connsiteY2" fmla="*/ 101108 h 1409042"/>
              <a:gd name="connsiteX3" fmla="*/ 4832032 w 4832032"/>
              <a:gd name="connsiteY3" fmla="*/ 1409042 h 1409042"/>
              <a:gd name="connsiteX4" fmla="*/ 33020 w 4832032"/>
              <a:gd name="connsiteY4" fmla="*/ 1409042 h 1409042"/>
              <a:gd name="connsiteX5" fmla="*/ 17780 w 4832032"/>
              <a:gd name="connsiteY5" fmla="*/ 0 h 1409042"/>
              <a:gd name="connsiteX0" fmla="*/ 17780 w 4816792"/>
              <a:gd name="connsiteY0" fmla="*/ 24510 h 1332445"/>
              <a:gd name="connsiteX1" fmla="*/ 2398204 w 4816792"/>
              <a:gd name="connsiteY1" fmla="*/ 360891 h 1332445"/>
              <a:gd name="connsiteX2" fmla="*/ 4816792 w 4816792"/>
              <a:gd name="connsiteY2" fmla="*/ 24511 h 1332445"/>
              <a:gd name="connsiteX3" fmla="*/ 4816792 w 4816792"/>
              <a:gd name="connsiteY3" fmla="*/ 1332445 h 1332445"/>
              <a:gd name="connsiteX4" fmla="*/ 17780 w 4816792"/>
              <a:gd name="connsiteY4" fmla="*/ 1332445 h 1332445"/>
              <a:gd name="connsiteX5" fmla="*/ 17780 w 4816792"/>
              <a:gd name="connsiteY5" fmla="*/ 24510 h 1332445"/>
              <a:gd name="connsiteX0" fmla="*/ 17780 w 4816792"/>
              <a:gd name="connsiteY0" fmla="*/ 24510 h 1332445"/>
              <a:gd name="connsiteX1" fmla="*/ 2398204 w 4816792"/>
              <a:gd name="connsiteY1" fmla="*/ 360891 h 1332445"/>
              <a:gd name="connsiteX2" fmla="*/ 4816792 w 4816792"/>
              <a:gd name="connsiteY2" fmla="*/ 24511 h 1332445"/>
              <a:gd name="connsiteX3" fmla="*/ 4816792 w 4816792"/>
              <a:gd name="connsiteY3" fmla="*/ 1332445 h 1332445"/>
              <a:gd name="connsiteX4" fmla="*/ 17780 w 4816792"/>
              <a:gd name="connsiteY4" fmla="*/ 1332445 h 1332445"/>
              <a:gd name="connsiteX5" fmla="*/ 17780 w 4816792"/>
              <a:gd name="connsiteY5" fmla="*/ 24510 h 1332445"/>
              <a:gd name="connsiteX0" fmla="*/ 17780 w 4816792"/>
              <a:gd name="connsiteY0" fmla="*/ 24510 h 1332445"/>
              <a:gd name="connsiteX1" fmla="*/ 2398204 w 4816792"/>
              <a:gd name="connsiteY1" fmla="*/ 360891 h 1332445"/>
              <a:gd name="connsiteX2" fmla="*/ 4816792 w 4816792"/>
              <a:gd name="connsiteY2" fmla="*/ 24511 h 1332445"/>
              <a:gd name="connsiteX3" fmla="*/ 4816792 w 4816792"/>
              <a:gd name="connsiteY3" fmla="*/ 1332445 h 1332445"/>
              <a:gd name="connsiteX4" fmla="*/ 17780 w 4816792"/>
              <a:gd name="connsiteY4" fmla="*/ 1332445 h 1332445"/>
              <a:gd name="connsiteX5" fmla="*/ 17780 w 4816792"/>
              <a:gd name="connsiteY5" fmla="*/ 24510 h 1332445"/>
              <a:gd name="connsiteX0" fmla="*/ 17780 w 4816792"/>
              <a:gd name="connsiteY0" fmla="*/ 24510 h 1332445"/>
              <a:gd name="connsiteX1" fmla="*/ 2398204 w 4816792"/>
              <a:gd name="connsiteY1" fmla="*/ 360891 h 1332445"/>
              <a:gd name="connsiteX2" fmla="*/ 4816792 w 4816792"/>
              <a:gd name="connsiteY2" fmla="*/ 24511 h 1332445"/>
              <a:gd name="connsiteX3" fmla="*/ 4816792 w 4816792"/>
              <a:gd name="connsiteY3" fmla="*/ 1332445 h 1332445"/>
              <a:gd name="connsiteX4" fmla="*/ 17780 w 4816792"/>
              <a:gd name="connsiteY4" fmla="*/ 1332445 h 1332445"/>
              <a:gd name="connsiteX5" fmla="*/ 17780 w 4816792"/>
              <a:gd name="connsiteY5" fmla="*/ 24510 h 1332445"/>
              <a:gd name="connsiteX0" fmla="*/ 17780 w 4816792"/>
              <a:gd name="connsiteY0" fmla="*/ 24510 h 1332445"/>
              <a:gd name="connsiteX1" fmla="*/ 2533967 w 4816792"/>
              <a:gd name="connsiteY1" fmla="*/ 402832 h 1332445"/>
              <a:gd name="connsiteX2" fmla="*/ 4816792 w 4816792"/>
              <a:gd name="connsiteY2" fmla="*/ 24511 h 1332445"/>
              <a:gd name="connsiteX3" fmla="*/ 4816792 w 4816792"/>
              <a:gd name="connsiteY3" fmla="*/ 1332445 h 1332445"/>
              <a:gd name="connsiteX4" fmla="*/ 17780 w 4816792"/>
              <a:gd name="connsiteY4" fmla="*/ 1332445 h 1332445"/>
              <a:gd name="connsiteX5" fmla="*/ 17780 w 4816792"/>
              <a:gd name="connsiteY5" fmla="*/ 24510 h 1332445"/>
              <a:gd name="connsiteX0" fmla="*/ 17780 w 4816792"/>
              <a:gd name="connsiteY0" fmla="*/ 24510 h 1332445"/>
              <a:gd name="connsiteX1" fmla="*/ 2533967 w 4816792"/>
              <a:gd name="connsiteY1" fmla="*/ 402832 h 1332445"/>
              <a:gd name="connsiteX2" fmla="*/ 4816792 w 4816792"/>
              <a:gd name="connsiteY2" fmla="*/ 24511 h 1332445"/>
              <a:gd name="connsiteX3" fmla="*/ 4816792 w 4816792"/>
              <a:gd name="connsiteY3" fmla="*/ 1332445 h 1332445"/>
              <a:gd name="connsiteX4" fmla="*/ 17780 w 4816792"/>
              <a:gd name="connsiteY4" fmla="*/ 1332445 h 1332445"/>
              <a:gd name="connsiteX5" fmla="*/ 17780 w 4816792"/>
              <a:gd name="connsiteY5" fmla="*/ 24510 h 1332445"/>
              <a:gd name="connsiteX0" fmla="*/ 17780 w 4816792"/>
              <a:gd name="connsiteY0" fmla="*/ 24510 h 1332445"/>
              <a:gd name="connsiteX1" fmla="*/ 2533967 w 4816792"/>
              <a:gd name="connsiteY1" fmla="*/ 402832 h 1332445"/>
              <a:gd name="connsiteX2" fmla="*/ 4816792 w 4816792"/>
              <a:gd name="connsiteY2" fmla="*/ 24511 h 1332445"/>
              <a:gd name="connsiteX3" fmla="*/ 4816792 w 4816792"/>
              <a:gd name="connsiteY3" fmla="*/ 1332445 h 1332445"/>
              <a:gd name="connsiteX4" fmla="*/ 17780 w 4816792"/>
              <a:gd name="connsiteY4" fmla="*/ 1332445 h 1332445"/>
              <a:gd name="connsiteX5" fmla="*/ 17780 w 4816792"/>
              <a:gd name="connsiteY5" fmla="*/ 24510 h 1332445"/>
              <a:gd name="connsiteX0" fmla="*/ 17780 w 4816792"/>
              <a:gd name="connsiteY0" fmla="*/ 24510 h 1332445"/>
              <a:gd name="connsiteX1" fmla="*/ 2431796 w 4816792"/>
              <a:gd name="connsiteY1" fmla="*/ 402832 h 1332445"/>
              <a:gd name="connsiteX2" fmla="*/ 4816792 w 4816792"/>
              <a:gd name="connsiteY2" fmla="*/ 24511 h 1332445"/>
              <a:gd name="connsiteX3" fmla="*/ 4816792 w 4816792"/>
              <a:gd name="connsiteY3" fmla="*/ 1332445 h 1332445"/>
              <a:gd name="connsiteX4" fmla="*/ 17780 w 4816792"/>
              <a:gd name="connsiteY4" fmla="*/ 1332445 h 1332445"/>
              <a:gd name="connsiteX5" fmla="*/ 17780 w 4816792"/>
              <a:gd name="connsiteY5" fmla="*/ 24510 h 1332445"/>
              <a:gd name="connsiteX0" fmla="*/ 17780 w 4816792"/>
              <a:gd name="connsiteY0" fmla="*/ 24510 h 1332445"/>
              <a:gd name="connsiteX1" fmla="*/ 2431796 w 4816792"/>
              <a:gd name="connsiteY1" fmla="*/ 402832 h 1332445"/>
              <a:gd name="connsiteX2" fmla="*/ 4816792 w 4816792"/>
              <a:gd name="connsiteY2" fmla="*/ 24511 h 1332445"/>
              <a:gd name="connsiteX3" fmla="*/ 4816792 w 4816792"/>
              <a:gd name="connsiteY3" fmla="*/ 1332445 h 1332445"/>
              <a:gd name="connsiteX4" fmla="*/ 17780 w 4816792"/>
              <a:gd name="connsiteY4" fmla="*/ 1332445 h 1332445"/>
              <a:gd name="connsiteX5" fmla="*/ 17780 w 4816792"/>
              <a:gd name="connsiteY5" fmla="*/ 24510 h 1332445"/>
              <a:gd name="connsiteX0" fmla="*/ 17780 w 4816792"/>
              <a:gd name="connsiteY0" fmla="*/ 433438 h 1741373"/>
              <a:gd name="connsiteX1" fmla="*/ 2431796 w 4816792"/>
              <a:gd name="connsiteY1" fmla="*/ 811760 h 1741373"/>
              <a:gd name="connsiteX2" fmla="*/ 4810696 w 4816792"/>
              <a:gd name="connsiteY2" fmla="*/ 24511 h 1741373"/>
              <a:gd name="connsiteX3" fmla="*/ 4816792 w 4816792"/>
              <a:gd name="connsiteY3" fmla="*/ 1741373 h 1741373"/>
              <a:gd name="connsiteX4" fmla="*/ 17780 w 4816792"/>
              <a:gd name="connsiteY4" fmla="*/ 1741373 h 1741373"/>
              <a:gd name="connsiteX5" fmla="*/ 17780 w 4816792"/>
              <a:gd name="connsiteY5" fmla="*/ 433438 h 1741373"/>
              <a:gd name="connsiteX0" fmla="*/ 17780 w 4816792"/>
              <a:gd name="connsiteY0" fmla="*/ 0 h 1307935"/>
              <a:gd name="connsiteX1" fmla="*/ 2431796 w 4816792"/>
              <a:gd name="connsiteY1" fmla="*/ 378322 h 1307935"/>
              <a:gd name="connsiteX2" fmla="*/ 4816792 w 4816792"/>
              <a:gd name="connsiteY2" fmla="*/ 346016 h 1307935"/>
              <a:gd name="connsiteX3" fmla="*/ 4816792 w 4816792"/>
              <a:gd name="connsiteY3" fmla="*/ 1307935 h 1307935"/>
              <a:gd name="connsiteX4" fmla="*/ 17780 w 4816792"/>
              <a:gd name="connsiteY4" fmla="*/ 1307935 h 1307935"/>
              <a:gd name="connsiteX5" fmla="*/ 17780 w 4816792"/>
              <a:gd name="connsiteY5" fmla="*/ 0 h 1307935"/>
              <a:gd name="connsiteX0" fmla="*/ 17780 w 4816792"/>
              <a:gd name="connsiteY0" fmla="*/ 92789 h 1400724"/>
              <a:gd name="connsiteX1" fmla="*/ 2450084 w 4816792"/>
              <a:gd name="connsiteY1" fmla="*/ 92789 h 1400724"/>
              <a:gd name="connsiteX2" fmla="*/ 4816792 w 4816792"/>
              <a:gd name="connsiteY2" fmla="*/ 438805 h 1400724"/>
              <a:gd name="connsiteX3" fmla="*/ 4816792 w 4816792"/>
              <a:gd name="connsiteY3" fmla="*/ 1400724 h 1400724"/>
              <a:gd name="connsiteX4" fmla="*/ 17780 w 4816792"/>
              <a:gd name="connsiteY4" fmla="*/ 1400724 h 1400724"/>
              <a:gd name="connsiteX5" fmla="*/ 17780 w 4816792"/>
              <a:gd name="connsiteY5" fmla="*/ 92789 h 1400724"/>
              <a:gd name="connsiteX0" fmla="*/ 17780 w 4816792"/>
              <a:gd name="connsiteY0" fmla="*/ 92789 h 1400724"/>
              <a:gd name="connsiteX1" fmla="*/ 2450084 w 4816792"/>
              <a:gd name="connsiteY1" fmla="*/ 92789 h 1400724"/>
              <a:gd name="connsiteX2" fmla="*/ 4816792 w 4816792"/>
              <a:gd name="connsiteY2" fmla="*/ 438805 h 1400724"/>
              <a:gd name="connsiteX3" fmla="*/ 4816792 w 4816792"/>
              <a:gd name="connsiteY3" fmla="*/ 1400724 h 1400724"/>
              <a:gd name="connsiteX4" fmla="*/ 17780 w 4816792"/>
              <a:gd name="connsiteY4" fmla="*/ 1400724 h 1400724"/>
              <a:gd name="connsiteX5" fmla="*/ 17780 w 4816792"/>
              <a:gd name="connsiteY5" fmla="*/ 92789 h 1400724"/>
              <a:gd name="connsiteX0" fmla="*/ 17780 w 4816792"/>
              <a:gd name="connsiteY0" fmla="*/ 0 h 1307935"/>
              <a:gd name="connsiteX1" fmla="*/ 2450084 w 4816792"/>
              <a:gd name="connsiteY1" fmla="*/ 0 h 1307935"/>
              <a:gd name="connsiteX2" fmla="*/ 4816792 w 4816792"/>
              <a:gd name="connsiteY2" fmla="*/ 346016 h 1307935"/>
              <a:gd name="connsiteX3" fmla="*/ 4816792 w 4816792"/>
              <a:gd name="connsiteY3" fmla="*/ 1307935 h 1307935"/>
              <a:gd name="connsiteX4" fmla="*/ 17780 w 4816792"/>
              <a:gd name="connsiteY4" fmla="*/ 1307935 h 1307935"/>
              <a:gd name="connsiteX5" fmla="*/ 17780 w 4816792"/>
              <a:gd name="connsiteY5" fmla="*/ 0 h 1307935"/>
              <a:gd name="connsiteX0" fmla="*/ 17780 w 4816792"/>
              <a:gd name="connsiteY0" fmla="*/ 1589 h 1309524"/>
              <a:gd name="connsiteX1" fmla="*/ 2450084 w 4816792"/>
              <a:gd name="connsiteY1" fmla="*/ 1589 h 1309524"/>
              <a:gd name="connsiteX2" fmla="*/ 4816792 w 4816792"/>
              <a:gd name="connsiteY2" fmla="*/ 347605 h 1309524"/>
              <a:gd name="connsiteX3" fmla="*/ 4816792 w 4816792"/>
              <a:gd name="connsiteY3" fmla="*/ 1309524 h 1309524"/>
              <a:gd name="connsiteX4" fmla="*/ 17780 w 4816792"/>
              <a:gd name="connsiteY4" fmla="*/ 1309524 h 1309524"/>
              <a:gd name="connsiteX5" fmla="*/ 17780 w 4816792"/>
              <a:gd name="connsiteY5" fmla="*/ 1589 h 1309524"/>
              <a:gd name="connsiteX0" fmla="*/ 17780 w 4816792"/>
              <a:gd name="connsiteY0" fmla="*/ 1589 h 1309524"/>
              <a:gd name="connsiteX1" fmla="*/ 2450084 w 4816792"/>
              <a:gd name="connsiteY1" fmla="*/ 1589 h 1309524"/>
              <a:gd name="connsiteX2" fmla="*/ 4816792 w 4816792"/>
              <a:gd name="connsiteY2" fmla="*/ 347605 h 1309524"/>
              <a:gd name="connsiteX3" fmla="*/ 4816792 w 4816792"/>
              <a:gd name="connsiteY3" fmla="*/ 1309524 h 1309524"/>
              <a:gd name="connsiteX4" fmla="*/ 17780 w 4816792"/>
              <a:gd name="connsiteY4" fmla="*/ 1309524 h 1309524"/>
              <a:gd name="connsiteX5" fmla="*/ 17780 w 4816792"/>
              <a:gd name="connsiteY5" fmla="*/ 1589 h 1309524"/>
              <a:gd name="connsiteX0" fmla="*/ 17780 w 4816792"/>
              <a:gd name="connsiteY0" fmla="*/ 1589 h 1309524"/>
              <a:gd name="connsiteX1" fmla="*/ 2533967 w 4816792"/>
              <a:gd name="connsiteY1" fmla="*/ 1589 h 1309524"/>
              <a:gd name="connsiteX2" fmla="*/ 4816792 w 4816792"/>
              <a:gd name="connsiteY2" fmla="*/ 347605 h 1309524"/>
              <a:gd name="connsiteX3" fmla="*/ 4816792 w 4816792"/>
              <a:gd name="connsiteY3" fmla="*/ 1309524 h 1309524"/>
              <a:gd name="connsiteX4" fmla="*/ 17780 w 4816792"/>
              <a:gd name="connsiteY4" fmla="*/ 1309524 h 1309524"/>
              <a:gd name="connsiteX5" fmla="*/ 17780 w 4816792"/>
              <a:gd name="connsiteY5" fmla="*/ 1589 h 1309524"/>
              <a:gd name="connsiteX0" fmla="*/ 17780 w 4816792"/>
              <a:gd name="connsiteY0" fmla="*/ 1589 h 1309524"/>
              <a:gd name="connsiteX1" fmla="*/ 1913636 w 4816792"/>
              <a:gd name="connsiteY1" fmla="*/ 1589 h 1309524"/>
              <a:gd name="connsiteX2" fmla="*/ 4816792 w 4816792"/>
              <a:gd name="connsiteY2" fmla="*/ 347605 h 1309524"/>
              <a:gd name="connsiteX3" fmla="*/ 4816792 w 4816792"/>
              <a:gd name="connsiteY3" fmla="*/ 1309524 h 1309524"/>
              <a:gd name="connsiteX4" fmla="*/ 17780 w 4816792"/>
              <a:gd name="connsiteY4" fmla="*/ 1309524 h 1309524"/>
              <a:gd name="connsiteX5" fmla="*/ 17780 w 4816792"/>
              <a:gd name="connsiteY5" fmla="*/ 1589 h 1309524"/>
              <a:gd name="connsiteX0" fmla="*/ 17780 w 4816792"/>
              <a:gd name="connsiteY0" fmla="*/ 0 h 1307935"/>
              <a:gd name="connsiteX1" fmla="*/ 2858516 w 4816792"/>
              <a:gd name="connsiteY1" fmla="*/ 31456 h 1307935"/>
              <a:gd name="connsiteX2" fmla="*/ 4816792 w 4816792"/>
              <a:gd name="connsiteY2" fmla="*/ 346016 h 1307935"/>
              <a:gd name="connsiteX3" fmla="*/ 4816792 w 4816792"/>
              <a:gd name="connsiteY3" fmla="*/ 1307935 h 1307935"/>
              <a:gd name="connsiteX4" fmla="*/ 17780 w 4816792"/>
              <a:gd name="connsiteY4" fmla="*/ 1307935 h 1307935"/>
              <a:gd name="connsiteX5" fmla="*/ 17780 w 4816792"/>
              <a:gd name="connsiteY5" fmla="*/ 0 h 1307935"/>
              <a:gd name="connsiteX0" fmla="*/ 17780 w 4816792"/>
              <a:gd name="connsiteY0" fmla="*/ 0 h 1307935"/>
              <a:gd name="connsiteX1" fmla="*/ 2858516 w 4816792"/>
              <a:gd name="connsiteY1" fmla="*/ 31456 h 1307935"/>
              <a:gd name="connsiteX2" fmla="*/ 4816792 w 4816792"/>
              <a:gd name="connsiteY2" fmla="*/ 346016 h 1307935"/>
              <a:gd name="connsiteX3" fmla="*/ 4816792 w 4816792"/>
              <a:gd name="connsiteY3" fmla="*/ 1307935 h 1307935"/>
              <a:gd name="connsiteX4" fmla="*/ 17780 w 4816792"/>
              <a:gd name="connsiteY4" fmla="*/ 1307935 h 1307935"/>
              <a:gd name="connsiteX5" fmla="*/ 17780 w 4816792"/>
              <a:gd name="connsiteY5" fmla="*/ 0 h 1307935"/>
              <a:gd name="connsiteX0" fmla="*/ 17780 w 4816792"/>
              <a:gd name="connsiteY0" fmla="*/ 160319 h 1468254"/>
              <a:gd name="connsiteX1" fmla="*/ 4816792 w 4816792"/>
              <a:gd name="connsiteY1" fmla="*/ 506335 h 1468254"/>
              <a:gd name="connsiteX2" fmla="*/ 4816792 w 4816792"/>
              <a:gd name="connsiteY2" fmla="*/ 1468254 h 1468254"/>
              <a:gd name="connsiteX3" fmla="*/ 17780 w 4816792"/>
              <a:gd name="connsiteY3" fmla="*/ 1468254 h 1468254"/>
              <a:gd name="connsiteX4" fmla="*/ 17780 w 4816792"/>
              <a:gd name="connsiteY4" fmla="*/ 160319 h 1468254"/>
              <a:gd name="connsiteX0" fmla="*/ 17780 w 4816792"/>
              <a:gd name="connsiteY0" fmla="*/ 0 h 1307935"/>
              <a:gd name="connsiteX1" fmla="*/ 4816792 w 4816792"/>
              <a:gd name="connsiteY1" fmla="*/ 346016 h 1307935"/>
              <a:gd name="connsiteX2" fmla="*/ 4816792 w 4816792"/>
              <a:gd name="connsiteY2" fmla="*/ 1307935 h 1307935"/>
              <a:gd name="connsiteX3" fmla="*/ 17780 w 4816792"/>
              <a:gd name="connsiteY3" fmla="*/ 1307935 h 1307935"/>
              <a:gd name="connsiteX4" fmla="*/ 17780 w 4816792"/>
              <a:gd name="connsiteY4" fmla="*/ 0 h 1307935"/>
              <a:gd name="connsiteX0" fmla="*/ 17780 w 4816792"/>
              <a:gd name="connsiteY0" fmla="*/ 0 h 1307935"/>
              <a:gd name="connsiteX1" fmla="*/ 4816792 w 4816792"/>
              <a:gd name="connsiteY1" fmla="*/ 346016 h 1307935"/>
              <a:gd name="connsiteX2" fmla="*/ 4816792 w 4816792"/>
              <a:gd name="connsiteY2" fmla="*/ 1307935 h 1307935"/>
              <a:gd name="connsiteX3" fmla="*/ 17780 w 4816792"/>
              <a:gd name="connsiteY3" fmla="*/ 1307935 h 1307935"/>
              <a:gd name="connsiteX4" fmla="*/ 17780 w 4816792"/>
              <a:gd name="connsiteY4" fmla="*/ 0 h 1307935"/>
              <a:gd name="connsiteX0" fmla="*/ 17780 w 4816792"/>
              <a:gd name="connsiteY0" fmla="*/ 1088271 h 2396206"/>
              <a:gd name="connsiteX1" fmla="*/ 4816792 w 4816792"/>
              <a:gd name="connsiteY1" fmla="*/ 1434287 h 2396206"/>
              <a:gd name="connsiteX2" fmla="*/ 4816792 w 4816792"/>
              <a:gd name="connsiteY2" fmla="*/ 2396206 h 2396206"/>
              <a:gd name="connsiteX3" fmla="*/ 17780 w 4816792"/>
              <a:gd name="connsiteY3" fmla="*/ 2396206 h 2396206"/>
              <a:gd name="connsiteX4" fmla="*/ 17780 w 4816792"/>
              <a:gd name="connsiteY4" fmla="*/ 1088271 h 2396206"/>
              <a:gd name="connsiteX0" fmla="*/ 17780 w 4816792"/>
              <a:gd name="connsiteY0" fmla="*/ 843940 h 2396206"/>
              <a:gd name="connsiteX1" fmla="*/ 4816792 w 4816792"/>
              <a:gd name="connsiteY1" fmla="*/ 1434287 h 2396206"/>
              <a:gd name="connsiteX2" fmla="*/ 4816792 w 4816792"/>
              <a:gd name="connsiteY2" fmla="*/ 2396206 h 2396206"/>
              <a:gd name="connsiteX3" fmla="*/ 17780 w 4816792"/>
              <a:gd name="connsiteY3" fmla="*/ 2396206 h 2396206"/>
              <a:gd name="connsiteX4" fmla="*/ 17780 w 4816792"/>
              <a:gd name="connsiteY4" fmla="*/ 843940 h 2396206"/>
              <a:gd name="connsiteX0" fmla="*/ 17780 w 4816792"/>
              <a:gd name="connsiteY0" fmla="*/ 843940 h 2570979"/>
              <a:gd name="connsiteX1" fmla="*/ 4816792 w 4816792"/>
              <a:gd name="connsiteY1" fmla="*/ 1434287 h 2570979"/>
              <a:gd name="connsiteX2" fmla="*/ 4816792 w 4816792"/>
              <a:gd name="connsiteY2" fmla="*/ 2396206 h 2570979"/>
              <a:gd name="connsiteX3" fmla="*/ 17780 w 4816792"/>
              <a:gd name="connsiteY3" fmla="*/ 2396206 h 2570979"/>
              <a:gd name="connsiteX4" fmla="*/ 17780 w 4816792"/>
              <a:gd name="connsiteY4" fmla="*/ 843940 h 2570979"/>
              <a:gd name="connsiteX0" fmla="*/ 17780 w 4816792"/>
              <a:gd name="connsiteY0" fmla="*/ 843940 h 3074275"/>
              <a:gd name="connsiteX1" fmla="*/ 4816792 w 4816792"/>
              <a:gd name="connsiteY1" fmla="*/ 1434287 h 3074275"/>
              <a:gd name="connsiteX2" fmla="*/ 4816792 w 4816792"/>
              <a:gd name="connsiteY2" fmla="*/ 2396206 h 3074275"/>
              <a:gd name="connsiteX3" fmla="*/ 17780 w 4816792"/>
              <a:gd name="connsiteY3" fmla="*/ 2396206 h 3074275"/>
              <a:gd name="connsiteX4" fmla="*/ 17780 w 4816792"/>
              <a:gd name="connsiteY4" fmla="*/ 843940 h 3074275"/>
              <a:gd name="connsiteX0" fmla="*/ 17780 w 4816792"/>
              <a:gd name="connsiteY0" fmla="*/ 546856 h 2777191"/>
              <a:gd name="connsiteX1" fmla="*/ 4799012 w 4816792"/>
              <a:gd name="connsiteY1" fmla="*/ 1434288 h 2777191"/>
              <a:gd name="connsiteX2" fmla="*/ 4816792 w 4816792"/>
              <a:gd name="connsiteY2" fmla="*/ 2099122 h 2777191"/>
              <a:gd name="connsiteX3" fmla="*/ 17780 w 4816792"/>
              <a:gd name="connsiteY3" fmla="*/ 2099122 h 2777191"/>
              <a:gd name="connsiteX4" fmla="*/ 17780 w 4816792"/>
              <a:gd name="connsiteY4" fmla="*/ 546856 h 2777191"/>
              <a:gd name="connsiteX0" fmla="*/ 17780 w 4816792"/>
              <a:gd name="connsiteY0" fmla="*/ 109965 h 2340300"/>
              <a:gd name="connsiteX1" fmla="*/ 4799012 w 4816792"/>
              <a:gd name="connsiteY1" fmla="*/ 997397 h 2340300"/>
              <a:gd name="connsiteX2" fmla="*/ 4816792 w 4816792"/>
              <a:gd name="connsiteY2" fmla="*/ 1662231 h 2340300"/>
              <a:gd name="connsiteX3" fmla="*/ 17780 w 4816792"/>
              <a:gd name="connsiteY3" fmla="*/ 1662231 h 2340300"/>
              <a:gd name="connsiteX4" fmla="*/ 17780 w 4816792"/>
              <a:gd name="connsiteY4" fmla="*/ 109965 h 2340300"/>
              <a:gd name="connsiteX0" fmla="*/ 17780 w 4816792"/>
              <a:gd name="connsiteY0" fmla="*/ 753065 h 2983400"/>
              <a:gd name="connsiteX1" fmla="*/ 4799012 w 4816792"/>
              <a:gd name="connsiteY1" fmla="*/ 997396 h 2983400"/>
              <a:gd name="connsiteX2" fmla="*/ 4816792 w 4816792"/>
              <a:gd name="connsiteY2" fmla="*/ 2305331 h 2983400"/>
              <a:gd name="connsiteX3" fmla="*/ 17780 w 4816792"/>
              <a:gd name="connsiteY3" fmla="*/ 2305331 h 2983400"/>
              <a:gd name="connsiteX4" fmla="*/ 17780 w 4816792"/>
              <a:gd name="connsiteY4" fmla="*/ 753065 h 2983400"/>
              <a:gd name="connsiteX0" fmla="*/ 17780 w 4816792"/>
              <a:gd name="connsiteY0" fmla="*/ -1 h 2230334"/>
              <a:gd name="connsiteX1" fmla="*/ 4799012 w 4816792"/>
              <a:gd name="connsiteY1" fmla="*/ 244330 h 2230334"/>
              <a:gd name="connsiteX2" fmla="*/ 4816792 w 4816792"/>
              <a:gd name="connsiteY2" fmla="*/ 1552265 h 2230334"/>
              <a:gd name="connsiteX3" fmla="*/ 17780 w 4816792"/>
              <a:gd name="connsiteY3" fmla="*/ 1552265 h 2230334"/>
              <a:gd name="connsiteX4" fmla="*/ 17780 w 4816792"/>
              <a:gd name="connsiteY4" fmla="*/ -1 h 2230334"/>
              <a:gd name="connsiteX0" fmla="*/ 17780 w 4816792"/>
              <a:gd name="connsiteY0" fmla="*/ 1 h 2230336"/>
              <a:gd name="connsiteX1" fmla="*/ 4799012 w 4816792"/>
              <a:gd name="connsiteY1" fmla="*/ 244332 h 2230336"/>
              <a:gd name="connsiteX2" fmla="*/ 4816792 w 4816792"/>
              <a:gd name="connsiteY2" fmla="*/ 1552267 h 2230336"/>
              <a:gd name="connsiteX3" fmla="*/ 17780 w 4816792"/>
              <a:gd name="connsiteY3" fmla="*/ 1552267 h 2230336"/>
              <a:gd name="connsiteX4" fmla="*/ 17780 w 4816792"/>
              <a:gd name="connsiteY4" fmla="*/ 1 h 2230336"/>
              <a:gd name="connsiteX0" fmla="*/ 17780 w 4816792"/>
              <a:gd name="connsiteY0" fmla="*/ -1 h 1552266"/>
              <a:gd name="connsiteX1" fmla="*/ 4799012 w 4816792"/>
              <a:gd name="connsiteY1" fmla="*/ 244330 h 1552266"/>
              <a:gd name="connsiteX2" fmla="*/ 4816792 w 4816792"/>
              <a:gd name="connsiteY2" fmla="*/ 1552265 h 1552266"/>
              <a:gd name="connsiteX3" fmla="*/ 17780 w 4816792"/>
              <a:gd name="connsiteY3" fmla="*/ 1552265 h 1552266"/>
              <a:gd name="connsiteX4" fmla="*/ 17780 w 4816792"/>
              <a:gd name="connsiteY4" fmla="*/ -1 h 1552266"/>
              <a:gd name="connsiteX0" fmla="*/ 17780 w 4816792"/>
              <a:gd name="connsiteY0" fmla="*/ 1 h 1552266"/>
              <a:gd name="connsiteX1" fmla="*/ 4799012 w 4816792"/>
              <a:gd name="connsiteY1" fmla="*/ 492811 h 1552266"/>
              <a:gd name="connsiteX2" fmla="*/ 4816792 w 4816792"/>
              <a:gd name="connsiteY2" fmla="*/ 1552267 h 1552266"/>
              <a:gd name="connsiteX3" fmla="*/ 17780 w 4816792"/>
              <a:gd name="connsiteY3" fmla="*/ 1552267 h 1552266"/>
              <a:gd name="connsiteX4" fmla="*/ 17780 w 4816792"/>
              <a:gd name="connsiteY4" fmla="*/ 1 h 1552266"/>
              <a:gd name="connsiteX0" fmla="*/ 17780 w 4816792"/>
              <a:gd name="connsiteY0" fmla="*/ -1 h 1552266"/>
              <a:gd name="connsiteX1" fmla="*/ 4799012 w 4816792"/>
              <a:gd name="connsiteY1" fmla="*/ 492809 h 1552266"/>
              <a:gd name="connsiteX2" fmla="*/ 4816792 w 4816792"/>
              <a:gd name="connsiteY2" fmla="*/ 1552265 h 1552266"/>
              <a:gd name="connsiteX3" fmla="*/ 17780 w 4816792"/>
              <a:gd name="connsiteY3" fmla="*/ 1552265 h 1552266"/>
              <a:gd name="connsiteX4" fmla="*/ 17780 w 4816792"/>
              <a:gd name="connsiteY4" fmla="*/ -1 h 1552266"/>
              <a:gd name="connsiteX0" fmla="*/ 17780 w 4816792"/>
              <a:gd name="connsiteY0" fmla="*/ 1 h 1552266"/>
              <a:gd name="connsiteX1" fmla="*/ 4799012 w 4816792"/>
              <a:gd name="connsiteY1" fmla="*/ 492811 h 1552266"/>
              <a:gd name="connsiteX2" fmla="*/ 4816792 w 4816792"/>
              <a:gd name="connsiteY2" fmla="*/ 1552267 h 1552266"/>
              <a:gd name="connsiteX3" fmla="*/ 17780 w 4816792"/>
              <a:gd name="connsiteY3" fmla="*/ 1552267 h 1552266"/>
              <a:gd name="connsiteX4" fmla="*/ 17780 w 4816792"/>
              <a:gd name="connsiteY4" fmla="*/ 1 h 1552266"/>
              <a:gd name="connsiteX0" fmla="*/ 17780 w 4816792"/>
              <a:gd name="connsiteY0" fmla="*/ -1 h 1552266"/>
              <a:gd name="connsiteX1" fmla="*/ 4799012 w 4816792"/>
              <a:gd name="connsiteY1" fmla="*/ 492809 h 1552266"/>
              <a:gd name="connsiteX2" fmla="*/ 4816792 w 4816792"/>
              <a:gd name="connsiteY2" fmla="*/ 1552265 h 1552266"/>
              <a:gd name="connsiteX3" fmla="*/ 17780 w 4816792"/>
              <a:gd name="connsiteY3" fmla="*/ 1552265 h 1552266"/>
              <a:gd name="connsiteX4" fmla="*/ 17780 w 4816792"/>
              <a:gd name="connsiteY4" fmla="*/ -1 h 1552266"/>
              <a:gd name="connsiteX0" fmla="*/ 17780 w 4816792"/>
              <a:gd name="connsiteY0" fmla="*/ 1 h 1552266"/>
              <a:gd name="connsiteX1" fmla="*/ 4799012 w 4816792"/>
              <a:gd name="connsiteY1" fmla="*/ 492811 h 1552266"/>
              <a:gd name="connsiteX2" fmla="*/ 4816792 w 4816792"/>
              <a:gd name="connsiteY2" fmla="*/ 1552267 h 1552266"/>
              <a:gd name="connsiteX3" fmla="*/ 17780 w 4816792"/>
              <a:gd name="connsiteY3" fmla="*/ 1552267 h 1552266"/>
              <a:gd name="connsiteX4" fmla="*/ 17780 w 4816792"/>
              <a:gd name="connsiteY4" fmla="*/ 1 h 1552266"/>
              <a:gd name="connsiteX0" fmla="*/ 17780 w 4816792"/>
              <a:gd name="connsiteY0" fmla="*/ -1 h 1552266"/>
              <a:gd name="connsiteX1" fmla="*/ 4799012 w 4816792"/>
              <a:gd name="connsiteY1" fmla="*/ 492809 h 1552266"/>
              <a:gd name="connsiteX2" fmla="*/ 4816792 w 4816792"/>
              <a:gd name="connsiteY2" fmla="*/ 1552265 h 1552266"/>
              <a:gd name="connsiteX3" fmla="*/ 17780 w 4816792"/>
              <a:gd name="connsiteY3" fmla="*/ 1552265 h 1552266"/>
              <a:gd name="connsiteX4" fmla="*/ 17780 w 4816792"/>
              <a:gd name="connsiteY4" fmla="*/ -1 h 1552266"/>
              <a:gd name="connsiteX0" fmla="*/ 17780 w 4837112"/>
              <a:gd name="connsiteY0" fmla="*/ 1 h 1552266"/>
              <a:gd name="connsiteX1" fmla="*/ 4837112 w 4837112"/>
              <a:gd name="connsiteY1" fmla="*/ 374851 h 1552266"/>
              <a:gd name="connsiteX2" fmla="*/ 4816792 w 4837112"/>
              <a:gd name="connsiteY2" fmla="*/ 1552267 h 1552266"/>
              <a:gd name="connsiteX3" fmla="*/ 17780 w 4837112"/>
              <a:gd name="connsiteY3" fmla="*/ 1552267 h 1552266"/>
              <a:gd name="connsiteX4" fmla="*/ 17780 w 4837112"/>
              <a:gd name="connsiteY4" fmla="*/ 1 h 1552266"/>
              <a:gd name="connsiteX0" fmla="*/ 17780 w 4853199"/>
              <a:gd name="connsiteY0" fmla="*/ -1 h 1552266"/>
              <a:gd name="connsiteX1" fmla="*/ 4837112 w 4853199"/>
              <a:gd name="connsiteY1" fmla="*/ 374849 h 1552266"/>
              <a:gd name="connsiteX2" fmla="*/ 4816792 w 4853199"/>
              <a:gd name="connsiteY2" fmla="*/ 1552265 h 1552266"/>
              <a:gd name="connsiteX3" fmla="*/ 17780 w 4853199"/>
              <a:gd name="connsiteY3" fmla="*/ 1552265 h 1552266"/>
              <a:gd name="connsiteX4" fmla="*/ 17780 w 4853199"/>
              <a:gd name="connsiteY4" fmla="*/ -1 h 1552266"/>
              <a:gd name="connsiteX0" fmla="*/ 17780 w 4823565"/>
              <a:gd name="connsiteY0" fmla="*/ 1 h 1552266"/>
              <a:gd name="connsiteX1" fmla="*/ 4799012 w 4823565"/>
              <a:gd name="connsiteY1" fmla="*/ 492264 h 1552266"/>
              <a:gd name="connsiteX2" fmla="*/ 4816792 w 4823565"/>
              <a:gd name="connsiteY2" fmla="*/ 1552267 h 1552266"/>
              <a:gd name="connsiteX3" fmla="*/ 17780 w 4823565"/>
              <a:gd name="connsiteY3" fmla="*/ 1552267 h 1552266"/>
              <a:gd name="connsiteX4" fmla="*/ 17780 w 4823565"/>
              <a:gd name="connsiteY4" fmla="*/ 1 h 1552266"/>
              <a:gd name="connsiteX0" fmla="*/ 17780 w 5089419"/>
              <a:gd name="connsiteY0" fmla="*/ -1 h 1552266"/>
              <a:gd name="connsiteX1" fmla="*/ 5073332 w 5089419"/>
              <a:gd name="connsiteY1" fmla="*/ 544688 h 1552266"/>
              <a:gd name="connsiteX2" fmla="*/ 4816792 w 5089419"/>
              <a:gd name="connsiteY2" fmla="*/ 1552265 h 1552266"/>
              <a:gd name="connsiteX3" fmla="*/ 17780 w 5089419"/>
              <a:gd name="connsiteY3" fmla="*/ 1552265 h 1552266"/>
              <a:gd name="connsiteX4" fmla="*/ 17780 w 5089419"/>
              <a:gd name="connsiteY4" fmla="*/ -1 h 1552266"/>
              <a:gd name="connsiteX0" fmla="*/ 17780 w 4823565"/>
              <a:gd name="connsiteY0" fmla="*/ 1 h 1552266"/>
              <a:gd name="connsiteX1" fmla="*/ 4799012 w 4823565"/>
              <a:gd name="connsiteY1" fmla="*/ 244333 h 1552266"/>
              <a:gd name="connsiteX2" fmla="*/ 4816792 w 4823565"/>
              <a:gd name="connsiteY2" fmla="*/ 1552267 h 1552266"/>
              <a:gd name="connsiteX3" fmla="*/ 17780 w 4823565"/>
              <a:gd name="connsiteY3" fmla="*/ 1552267 h 1552266"/>
              <a:gd name="connsiteX4" fmla="*/ 17780 w 4823565"/>
              <a:gd name="connsiteY4" fmla="*/ 1 h 1552266"/>
              <a:gd name="connsiteX0" fmla="*/ 17780 w 4823565"/>
              <a:gd name="connsiteY0" fmla="*/ 1 h 1552266"/>
              <a:gd name="connsiteX1" fmla="*/ 4799012 w 4823565"/>
              <a:gd name="connsiteY1" fmla="*/ 244333 h 1552266"/>
              <a:gd name="connsiteX2" fmla="*/ 4816792 w 4823565"/>
              <a:gd name="connsiteY2" fmla="*/ 1552267 h 1552266"/>
              <a:gd name="connsiteX3" fmla="*/ 17780 w 4823565"/>
              <a:gd name="connsiteY3" fmla="*/ 1552267 h 1552266"/>
              <a:gd name="connsiteX4" fmla="*/ 17780 w 4823565"/>
              <a:gd name="connsiteY4" fmla="*/ 1 h 1552266"/>
              <a:gd name="connsiteX0" fmla="*/ 17780 w 4823565"/>
              <a:gd name="connsiteY0" fmla="*/ 1 h 1552266"/>
              <a:gd name="connsiteX1" fmla="*/ 4799012 w 4823565"/>
              <a:gd name="connsiteY1" fmla="*/ 244333 h 1552266"/>
              <a:gd name="connsiteX2" fmla="*/ 4816792 w 4823565"/>
              <a:gd name="connsiteY2" fmla="*/ 1552267 h 1552266"/>
              <a:gd name="connsiteX3" fmla="*/ 17780 w 4823565"/>
              <a:gd name="connsiteY3" fmla="*/ 1552267 h 1552266"/>
              <a:gd name="connsiteX4" fmla="*/ 17780 w 4823565"/>
              <a:gd name="connsiteY4" fmla="*/ 1 h 1552266"/>
              <a:gd name="connsiteX0" fmla="*/ 17780 w 4823565"/>
              <a:gd name="connsiteY0" fmla="*/ 1 h 1552266"/>
              <a:gd name="connsiteX1" fmla="*/ 4799012 w 4823565"/>
              <a:gd name="connsiteY1" fmla="*/ 244333 h 1552266"/>
              <a:gd name="connsiteX2" fmla="*/ 4816792 w 4823565"/>
              <a:gd name="connsiteY2" fmla="*/ 1552267 h 1552266"/>
              <a:gd name="connsiteX3" fmla="*/ 17780 w 4823565"/>
              <a:gd name="connsiteY3" fmla="*/ 1552267 h 1552266"/>
              <a:gd name="connsiteX4" fmla="*/ 17780 w 4823565"/>
              <a:gd name="connsiteY4" fmla="*/ 1 h 1552266"/>
              <a:gd name="connsiteX0" fmla="*/ 17780 w 4823565"/>
              <a:gd name="connsiteY0" fmla="*/ 1 h 1808619"/>
              <a:gd name="connsiteX1" fmla="*/ 4799012 w 4823565"/>
              <a:gd name="connsiteY1" fmla="*/ 244333 h 1808619"/>
              <a:gd name="connsiteX2" fmla="*/ 4816792 w 4823565"/>
              <a:gd name="connsiteY2" fmla="*/ 1552267 h 1808619"/>
              <a:gd name="connsiteX3" fmla="*/ 17780 w 4823565"/>
              <a:gd name="connsiteY3" fmla="*/ 1552267 h 1808619"/>
              <a:gd name="connsiteX4" fmla="*/ 17780 w 4823565"/>
              <a:gd name="connsiteY4" fmla="*/ 1 h 1808619"/>
              <a:gd name="connsiteX0" fmla="*/ 17780 w 4816793"/>
              <a:gd name="connsiteY0" fmla="*/ 79958 h 1578122"/>
              <a:gd name="connsiteX1" fmla="*/ 4792240 w 4816793"/>
              <a:gd name="connsiteY1" fmla="*/ 13836 h 1578122"/>
              <a:gd name="connsiteX2" fmla="*/ 4810020 w 4816793"/>
              <a:gd name="connsiteY2" fmla="*/ 1321770 h 1578122"/>
              <a:gd name="connsiteX3" fmla="*/ 11008 w 4816793"/>
              <a:gd name="connsiteY3" fmla="*/ 1321770 h 1578122"/>
              <a:gd name="connsiteX4" fmla="*/ 17780 w 4816793"/>
              <a:gd name="connsiteY4" fmla="*/ 79958 h 1578122"/>
              <a:gd name="connsiteX0" fmla="*/ 17780 w 4832879"/>
              <a:gd name="connsiteY0" fmla="*/ 324290 h 1578120"/>
              <a:gd name="connsiteX1" fmla="*/ 4816792 w 4832879"/>
              <a:gd name="connsiteY1" fmla="*/ 13835 h 1578120"/>
              <a:gd name="connsiteX2" fmla="*/ 4810020 w 4832879"/>
              <a:gd name="connsiteY2" fmla="*/ 1566102 h 1578120"/>
              <a:gd name="connsiteX3" fmla="*/ 11008 w 4832879"/>
              <a:gd name="connsiteY3" fmla="*/ 1566102 h 1578120"/>
              <a:gd name="connsiteX4" fmla="*/ 17780 w 4832879"/>
              <a:gd name="connsiteY4" fmla="*/ 324290 h 1578120"/>
              <a:gd name="connsiteX0" fmla="*/ 17780 w 4832879"/>
              <a:gd name="connsiteY0" fmla="*/ 324290 h 1566103"/>
              <a:gd name="connsiteX1" fmla="*/ 4816792 w 4832879"/>
              <a:gd name="connsiteY1" fmla="*/ 13835 h 1566103"/>
              <a:gd name="connsiteX2" fmla="*/ 4810020 w 4832879"/>
              <a:gd name="connsiteY2" fmla="*/ 1566102 h 1566103"/>
              <a:gd name="connsiteX3" fmla="*/ 11008 w 4832879"/>
              <a:gd name="connsiteY3" fmla="*/ 1566102 h 1566103"/>
              <a:gd name="connsiteX4" fmla="*/ 17780 w 4832879"/>
              <a:gd name="connsiteY4" fmla="*/ 324290 h 1566103"/>
              <a:gd name="connsiteX0" fmla="*/ 17780 w 4832879"/>
              <a:gd name="connsiteY0" fmla="*/ 324290 h 1566103"/>
              <a:gd name="connsiteX1" fmla="*/ 4816792 w 4832879"/>
              <a:gd name="connsiteY1" fmla="*/ 13835 h 1566103"/>
              <a:gd name="connsiteX2" fmla="*/ 4810020 w 4832879"/>
              <a:gd name="connsiteY2" fmla="*/ 1566102 h 1566103"/>
              <a:gd name="connsiteX3" fmla="*/ 11008 w 4832879"/>
              <a:gd name="connsiteY3" fmla="*/ 1566102 h 1566103"/>
              <a:gd name="connsiteX4" fmla="*/ 17780 w 4832879"/>
              <a:gd name="connsiteY4" fmla="*/ 324290 h 1566103"/>
              <a:gd name="connsiteX0" fmla="*/ 17780 w 4832879"/>
              <a:gd name="connsiteY0" fmla="*/ 13836 h 1566103"/>
              <a:gd name="connsiteX1" fmla="*/ 4816792 w 4832879"/>
              <a:gd name="connsiteY1" fmla="*/ 13835 h 1566103"/>
              <a:gd name="connsiteX2" fmla="*/ 4810020 w 4832879"/>
              <a:gd name="connsiteY2" fmla="*/ 1566102 h 1566103"/>
              <a:gd name="connsiteX3" fmla="*/ 11008 w 4832879"/>
              <a:gd name="connsiteY3" fmla="*/ 1566102 h 1566103"/>
              <a:gd name="connsiteX4" fmla="*/ 17780 w 4832879"/>
              <a:gd name="connsiteY4" fmla="*/ 13836 h 1566103"/>
              <a:gd name="connsiteX0" fmla="*/ 17780 w 4832879"/>
              <a:gd name="connsiteY0" fmla="*/ 13836 h 1566103"/>
              <a:gd name="connsiteX1" fmla="*/ 4816792 w 4832879"/>
              <a:gd name="connsiteY1" fmla="*/ 13835 h 1566103"/>
              <a:gd name="connsiteX2" fmla="*/ 4810020 w 4832879"/>
              <a:gd name="connsiteY2" fmla="*/ 1566102 h 1566103"/>
              <a:gd name="connsiteX3" fmla="*/ 11008 w 4832879"/>
              <a:gd name="connsiteY3" fmla="*/ 1566102 h 1566103"/>
              <a:gd name="connsiteX4" fmla="*/ 17780 w 4832879"/>
              <a:gd name="connsiteY4" fmla="*/ 13836 h 1566103"/>
              <a:gd name="connsiteX0" fmla="*/ 723657 w 5538756"/>
              <a:gd name="connsiteY0" fmla="*/ 447405 h 1999672"/>
              <a:gd name="connsiteX1" fmla="*/ 5522669 w 5538756"/>
              <a:gd name="connsiteY1" fmla="*/ 447404 h 1999672"/>
              <a:gd name="connsiteX2" fmla="*/ 5515897 w 5538756"/>
              <a:gd name="connsiteY2" fmla="*/ 1999671 h 1999672"/>
              <a:gd name="connsiteX3" fmla="*/ 716885 w 5538756"/>
              <a:gd name="connsiteY3" fmla="*/ 1999671 h 1999672"/>
              <a:gd name="connsiteX4" fmla="*/ 723657 w 5538756"/>
              <a:gd name="connsiteY4" fmla="*/ 447405 h 1999672"/>
              <a:gd name="connsiteX0" fmla="*/ 17780 w 4832879"/>
              <a:gd name="connsiteY0" fmla="*/ 13836 h 1604151"/>
              <a:gd name="connsiteX1" fmla="*/ 4816792 w 4832879"/>
              <a:gd name="connsiteY1" fmla="*/ 13835 h 1604151"/>
              <a:gd name="connsiteX2" fmla="*/ 4810020 w 4832879"/>
              <a:gd name="connsiteY2" fmla="*/ 1566102 h 1604151"/>
              <a:gd name="connsiteX3" fmla="*/ 11008 w 4832879"/>
              <a:gd name="connsiteY3" fmla="*/ 1566102 h 1604151"/>
              <a:gd name="connsiteX4" fmla="*/ 17780 w 4832879"/>
              <a:gd name="connsiteY4" fmla="*/ 13836 h 1604151"/>
              <a:gd name="connsiteX0" fmla="*/ 17780 w 4832877"/>
              <a:gd name="connsiteY0" fmla="*/ 0 h 1590317"/>
              <a:gd name="connsiteX1" fmla="*/ 4816790 w 4832877"/>
              <a:gd name="connsiteY1" fmla="*/ 270671 h 1590317"/>
              <a:gd name="connsiteX2" fmla="*/ 4810020 w 4832877"/>
              <a:gd name="connsiteY2" fmla="*/ 1552266 h 1590317"/>
              <a:gd name="connsiteX3" fmla="*/ 11008 w 4832877"/>
              <a:gd name="connsiteY3" fmla="*/ 1552266 h 1590317"/>
              <a:gd name="connsiteX4" fmla="*/ 17780 w 4832877"/>
              <a:gd name="connsiteY4" fmla="*/ 0 h 1590317"/>
              <a:gd name="connsiteX0" fmla="*/ 17780 w 4832877"/>
              <a:gd name="connsiteY0" fmla="*/ 1033552 h 2623867"/>
              <a:gd name="connsiteX1" fmla="*/ 4816790 w 4832877"/>
              <a:gd name="connsiteY1" fmla="*/ 1304223 h 2623867"/>
              <a:gd name="connsiteX2" fmla="*/ 4810020 w 4832877"/>
              <a:gd name="connsiteY2" fmla="*/ 2585818 h 2623867"/>
              <a:gd name="connsiteX3" fmla="*/ 11008 w 4832877"/>
              <a:gd name="connsiteY3" fmla="*/ 2585818 h 2623867"/>
              <a:gd name="connsiteX4" fmla="*/ 17780 w 4832877"/>
              <a:gd name="connsiteY4" fmla="*/ 1033552 h 2623867"/>
              <a:gd name="connsiteX0" fmla="*/ 17780 w 4832877"/>
              <a:gd name="connsiteY0" fmla="*/ 181420 h 1733687"/>
              <a:gd name="connsiteX1" fmla="*/ 2425698 w 4832877"/>
              <a:gd name="connsiteY1" fmla="*/ 645167 h 1733687"/>
              <a:gd name="connsiteX2" fmla="*/ 4816790 w 4832877"/>
              <a:gd name="connsiteY2" fmla="*/ 452091 h 1733687"/>
              <a:gd name="connsiteX3" fmla="*/ 4810020 w 4832877"/>
              <a:gd name="connsiteY3" fmla="*/ 1733686 h 1733687"/>
              <a:gd name="connsiteX4" fmla="*/ 11008 w 4832877"/>
              <a:gd name="connsiteY4" fmla="*/ 1733686 h 1733687"/>
              <a:gd name="connsiteX5" fmla="*/ 17780 w 4832877"/>
              <a:gd name="connsiteY5" fmla="*/ 181420 h 1733687"/>
              <a:gd name="connsiteX0" fmla="*/ 17780 w 4832877"/>
              <a:gd name="connsiteY0" fmla="*/ 181420 h 1733685"/>
              <a:gd name="connsiteX1" fmla="*/ 2533965 w 4832877"/>
              <a:gd name="connsiteY1" fmla="*/ 1010345 h 1733685"/>
              <a:gd name="connsiteX2" fmla="*/ 4816790 w 4832877"/>
              <a:gd name="connsiteY2" fmla="*/ 452091 h 1733685"/>
              <a:gd name="connsiteX3" fmla="*/ 4810020 w 4832877"/>
              <a:gd name="connsiteY3" fmla="*/ 1733686 h 1733685"/>
              <a:gd name="connsiteX4" fmla="*/ 11008 w 4832877"/>
              <a:gd name="connsiteY4" fmla="*/ 1733686 h 1733685"/>
              <a:gd name="connsiteX5" fmla="*/ 17780 w 4832877"/>
              <a:gd name="connsiteY5" fmla="*/ 181420 h 1733685"/>
              <a:gd name="connsiteX0" fmla="*/ 17780 w 4832877"/>
              <a:gd name="connsiteY0" fmla="*/ 181420 h 1733687"/>
              <a:gd name="connsiteX1" fmla="*/ 2533965 w 4832877"/>
              <a:gd name="connsiteY1" fmla="*/ 1010345 h 1733687"/>
              <a:gd name="connsiteX2" fmla="*/ 4816790 w 4832877"/>
              <a:gd name="connsiteY2" fmla="*/ 452091 h 1733687"/>
              <a:gd name="connsiteX3" fmla="*/ 4810020 w 4832877"/>
              <a:gd name="connsiteY3" fmla="*/ 1733686 h 1733687"/>
              <a:gd name="connsiteX4" fmla="*/ 11008 w 4832877"/>
              <a:gd name="connsiteY4" fmla="*/ 1733686 h 1733687"/>
              <a:gd name="connsiteX5" fmla="*/ 17780 w 4832877"/>
              <a:gd name="connsiteY5" fmla="*/ 181420 h 1733687"/>
              <a:gd name="connsiteX0" fmla="*/ 396930 w 5212027"/>
              <a:gd name="connsiteY0" fmla="*/ 181420 h 1733685"/>
              <a:gd name="connsiteX1" fmla="*/ 2913115 w 5212027"/>
              <a:gd name="connsiteY1" fmla="*/ 1010345 h 1733685"/>
              <a:gd name="connsiteX2" fmla="*/ 5195940 w 5212027"/>
              <a:gd name="connsiteY2" fmla="*/ 452091 h 1733685"/>
              <a:gd name="connsiteX3" fmla="*/ 5189170 w 5212027"/>
              <a:gd name="connsiteY3" fmla="*/ 1733686 h 1733685"/>
              <a:gd name="connsiteX4" fmla="*/ 390158 w 5212027"/>
              <a:gd name="connsiteY4" fmla="*/ 1733686 h 1733685"/>
              <a:gd name="connsiteX5" fmla="*/ 396930 w 5212027"/>
              <a:gd name="connsiteY5" fmla="*/ 181420 h 1733685"/>
              <a:gd name="connsiteX0" fmla="*/ 396930 w 5212027"/>
              <a:gd name="connsiteY0" fmla="*/ 0 h 1552266"/>
              <a:gd name="connsiteX1" fmla="*/ 2913115 w 5212027"/>
              <a:gd name="connsiteY1" fmla="*/ 828925 h 1552266"/>
              <a:gd name="connsiteX2" fmla="*/ 5195940 w 5212027"/>
              <a:gd name="connsiteY2" fmla="*/ 270671 h 1552266"/>
              <a:gd name="connsiteX3" fmla="*/ 5189170 w 5212027"/>
              <a:gd name="connsiteY3" fmla="*/ 1552266 h 1552266"/>
              <a:gd name="connsiteX4" fmla="*/ 390158 w 5212027"/>
              <a:gd name="connsiteY4" fmla="*/ 1552266 h 1552266"/>
              <a:gd name="connsiteX5" fmla="*/ 396930 w 5212027"/>
              <a:gd name="connsiteY5" fmla="*/ 0 h 1552266"/>
              <a:gd name="connsiteX0" fmla="*/ 396930 w 5212027"/>
              <a:gd name="connsiteY0" fmla="*/ 0 h 1552266"/>
              <a:gd name="connsiteX1" fmla="*/ 2913115 w 5212027"/>
              <a:gd name="connsiteY1" fmla="*/ 828925 h 1552266"/>
              <a:gd name="connsiteX2" fmla="*/ 5195940 w 5212027"/>
              <a:gd name="connsiteY2" fmla="*/ 270671 h 1552266"/>
              <a:gd name="connsiteX3" fmla="*/ 5189170 w 5212027"/>
              <a:gd name="connsiteY3" fmla="*/ 1552266 h 1552266"/>
              <a:gd name="connsiteX4" fmla="*/ 390158 w 5212027"/>
              <a:gd name="connsiteY4" fmla="*/ 1552266 h 1552266"/>
              <a:gd name="connsiteX5" fmla="*/ 396930 w 5212027"/>
              <a:gd name="connsiteY5" fmla="*/ 0 h 1552266"/>
              <a:gd name="connsiteX0" fmla="*/ 396930 w 5212027"/>
              <a:gd name="connsiteY0" fmla="*/ 0 h 1552266"/>
              <a:gd name="connsiteX1" fmla="*/ 2913115 w 5212027"/>
              <a:gd name="connsiteY1" fmla="*/ 828925 h 1552266"/>
              <a:gd name="connsiteX2" fmla="*/ 5195940 w 5212027"/>
              <a:gd name="connsiteY2" fmla="*/ 270671 h 1552266"/>
              <a:gd name="connsiteX3" fmla="*/ 5189170 w 5212027"/>
              <a:gd name="connsiteY3" fmla="*/ 1552266 h 1552266"/>
              <a:gd name="connsiteX4" fmla="*/ 390158 w 5212027"/>
              <a:gd name="connsiteY4" fmla="*/ 1552266 h 1552266"/>
              <a:gd name="connsiteX5" fmla="*/ 396930 w 5212027"/>
              <a:gd name="connsiteY5" fmla="*/ 0 h 1552266"/>
              <a:gd name="connsiteX0" fmla="*/ 396930 w 5212027"/>
              <a:gd name="connsiteY0" fmla="*/ 0 h 1552266"/>
              <a:gd name="connsiteX1" fmla="*/ 2913115 w 5212027"/>
              <a:gd name="connsiteY1" fmla="*/ 270671 h 1552266"/>
              <a:gd name="connsiteX2" fmla="*/ 5195940 w 5212027"/>
              <a:gd name="connsiteY2" fmla="*/ 270671 h 1552266"/>
              <a:gd name="connsiteX3" fmla="*/ 5189170 w 5212027"/>
              <a:gd name="connsiteY3" fmla="*/ 1552266 h 1552266"/>
              <a:gd name="connsiteX4" fmla="*/ 390158 w 5212027"/>
              <a:gd name="connsiteY4" fmla="*/ 1552266 h 1552266"/>
              <a:gd name="connsiteX5" fmla="*/ 396930 w 5212027"/>
              <a:gd name="connsiteY5" fmla="*/ 0 h 1552266"/>
              <a:gd name="connsiteX0" fmla="*/ 396930 w 5212027"/>
              <a:gd name="connsiteY0" fmla="*/ 76287 h 1628553"/>
              <a:gd name="connsiteX1" fmla="*/ 2913115 w 5212027"/>
              <a:gd name="connsiteY1" fmla="*/ 346958 h 1628553"/>
              <a:gd name="connsiteX2" fmla="*/ 5195940 w 5212027"/>
              <a:gd name="connsiteY2" fmla="*/ 346958 h 1628553"/>
              <a:gd name="connsiteX3" fmla="*/ 5189170 w 5212027"/>
              <a:gd name="connsiteY3" fmla="*/ 1628553 h 1628553"/>
              <a:gd name="connsiteX4" fmla="*/ 390158 w 5212027"/>
              <a:gd name="connsiteY4" fmla="*/ 1628553 h 1628553"/>
              <a:gd name="connsiteX5" fmla="*/ 396930 w 5212027"/>
              <a:gd name="connsiteY5" fmla="*/ 76287 h 1628553"/>
              <a:gd name="connsiteX0" fmla="*/ 396930 w 5212027"/>
              <a:gd name="connsiteY0" fmla="*/ 0 h 1552266"/>
              <a:gd name="connsiteX1" fmla="*/ 2913115 w 5212027"/>
              <a:gd name="connsiteY1" fmla="*/ 601429 h 1552266"/>
              <a:gd name="connsiteX2" fmla="*/ 5195940 w 5212027"/>
              <a:gd name="connsiteY2" fmla="*/ 270671 h 1552266"/>
              <a:gd name="connsiteX3" fmla="*/ 5189170 w 5212027"/>
              <a:gd name="connsiteY3" fmla="*/ 1552266 h 1552266"/>
              <a:gd name="connsiteX4" fmla="*/ 390158 w 5212027"/>
              <a:gd name="connsiteY4" fmla="*/ 1552266 h 1552266"/>
              <a:gd name="connsiteX5" fmla="*/ 396930 w 5212027"/>
              <a:gd name="connsiteY5" fmla="*/ 0 h 1552266"/>
              <a:gd name="connsiteX0" fmla="*/ 396930 w 5212027"/>
              <a:gd name="connsiteY0" fmla="*/ 0 h 1552266"/>
              <a:gd name="connsiteX1" fmla="*/ 2913115 w 5212027"/>
              <a:gd name="connsiteY1" fmla="*/ 601429 h 1552266"/>
              <a:gd name="connsiteX2" fmla="*/ 5195940 w 5212027"/>
              <a:gd name="connsiteY2" fmla="*/ 270671 h 1552266"/>
              <a:gd name="connsiteX3" fmla="*/ 5189170 w 5212027"/>
              <a:gd name="connsiteY3" fmla="*/ 1552266 h 1552266"/>
              <a:gd name="connsiteX4" fmla="*/ 390158 w 5212027"/>
              <a:gd name="connsiteY4" fmla="*/ 1552266 h 1552266"/>
              <a:gd name="connsiteX5" fmla="*/ 396930 w 5212027"/>
              <a:gd name="connsiteY5" fmla="*/ 0 h 1552266"/>
              <a:gd name="connsiteX0" fmla="*/ 396930 w 5212027"/>
              <a:gd name="connsiteY0" fmla="*/ 0 h 1552266"/>
              <a:gd name="connsiteX1" fmla="*/ 2913115 w 5212027"/>
              <a:gd name="connsiteY1" fmla="*/ 601429 h 1552266"/>
              <a:gd name="connsiteX2" fmla="*/ 5195940 w 5212027"/>
              <a:gd name="connsiteY2" fmla="*/ 270671 h 1552266"/>
              <a:gd name="connsiteX3" fmla="*/ 5189170 w 5212027"/>
              <a:gd name="connsiteY3" fmla="*/ 1552266 h 1552266"/>
              <a:gd name="connsiteX4" fmla="*/ 390158 w 5212027"/>
              <a:gd name="connsiteY4" fmla="*/ 1552266 h 1552266"/>
              <a:gd name="connsiteX5" fmla="*/ 396930 w 5212027"/>
              <a:gd name="connsiteY5" fmla="*/ 0 h 1552266"/>
              <a:gd name="connsiteX0" fmla="*/ 606797 w 5421894"/>
              <a:gd name="connsiteY0" fmla="*/ 0 h 1552266"/>
              <a:gd name="connsiteX1" fmla="*/ 2913115 w 5421894"/>
              <a:gd name="connsiteY1" fmla="*/ 601428 h 1552266"/>
              <a:gd name="connsiteX2" fmla="*/ 5405807 w 5421894"/>
              <a:gd name="connsiteY2" fmla="*/ 270671 h 1552266"/>
              <a:gd name="connsiteX3" fmla="*/ 5399037 w 5421894"/>
              <a:gd name="connsiteY3" fmla="*/ 1552266 h 1552266"/>
              <a:gd name="connsiteX4" fmla="*/ 600025 w 5421894"/>
              <a:gd name="connsiteY4" fmla="*/ 1552266 h 1552266"/>
              <a:gd name="connsiteX5" fmla="*/ 606797 w 5421894"/>
              <a:gd name="connsiteY5" fmla="*/ 0 h 1552266"/>
              <a:gd name="connsiteX0" fmla="*/ 606797 w 5421894"/>
              <a:gd name="connsiteY0" fmla="*/ 0 h 1552266"/>
              <a:gd name="connsiteX1" fmla="*/ 2913115 w 5421894"/>
              <a:gd name="connsiteY1" fmla="*/ 601428 h 1552266"/>
              <a:gd name="connsiteX2" fmla="*/ 5405807 w 5421894"/>
              <a:gd name="connsiteY2" fmla="*/ 270671 h 1552266"/>
              <a:gd name="connsiteX3" fmla="*/ 5399037 w 5421894"/>
              <a:gd name="connsiteY3" fmla="*/ 1552266 h 1552266"/>
              <a:gd name="connsiteX4" fmla="*/ 600025 w 5421894"/>
              <a:gd name="connsiteY4" fmla="*/ 1552266 h 1552266"/>
              <a:gd name="connsiteX5" fmla="*/ 606797 w 5421894"/>
              <a:gd name="connsiteY5" fmla="*/ 0 h 1552266"/>
              <a:gd name="connsiteX0" fmla="*/ 17780 w 4832877"/>
              <a:gd name="connsiteY0" fmla="*/ 0 h 1552266"/>
              <a:gd name="connsiteX1" fmla="*/ 2324098 w 4832877"/>
              <a:gd name="connsiteY1" fmla="*/ 601428 h 1552266"/>
              <a:gd name="connsiteX2" fmla="*/ 4816790 w 4832877"/>
              <a:gd name="connsiteY2" fmla="*/ 270671 h 1552266"/>
              <a:gd name="connsiteX3" fmla="*/ 4810020 w 4832877"/>
              <a:gd name="connsiteY3" fmla="*/ 1552266 h 1552266"/>
              <a:gd name="connsiteX4" fmla="*/ 11008 w 4832877"/>
              <a:gd name="connsiteY4" fmla="*/ 1552266 h 1552266"/>
              <a:gd name="connsiteX5" fmla="*/ 17780 w 4832877"/>
              <a:gd name="connsiteY5" fmla="*/ 0 h 1552266"/>
              <a:gd name="connsiteX0" fmla="*/ 17780 w 4832877"/>
              <a:gd name="connsiteY0" fmla="*/ 0 h 1552266"/>
              <a:gd name="connsiteX1" fmla="*/ 2533965 w 4832877"/>
              <a:gd name="connsiteY1" fmla="*/ 549798 h 1552266"/>
              <a:gd name="connsiteX2" fmla="*/ 4816790 w 4832877"/>
              <a:gd name="connsiteY2" fmla="*/ 270671 h 1552266"/>
              <a:gd name="connsiteX3" fmla="*/ 4810020 w 4832877"/>
              <a:gd name="connsiteY3" fmla="*/ 1552266 h 1552266"/>
              <a:gd name="connsiteX4" fmla="*/ 11008 w 4832877"/>
              <a:gd name="connsiteY4" fmla="*/ 1552266 h 1552266"/>
              <a:gd name="connsiteX5" fmla="*/ 17780 w 4832877"/>
              <a:gd name="connsiteY5" fmla="*/ 0 h 1552266"/>
              <a:gd name="connsiteX0" fmla="*/ 17780 w 4832877"/>
              <a:gd name="connsiteY0" fmla="*/ 0 h 1552266"/>
              <a:gd name="connsiteX1" fmla="*/ 2533965 w 4832877"/>
              <a:gd name="connsiteY1" fmla="*/ 549798 h 1552266"/>
              <a:gd name="connsiteX2" fmla="*/ 4816790 w 4832877"/>
              <a:gd name="connsiteY2" fmla="*/ 270671 h 1552266"/>
              <a:gd name="connsiteX3" fmla="*/ 4810020 w 4832877"/>
              <a:gd name="connsiteY3" fmla="*/ 1552266 h 1552266"/>
              <a:gd name="connsiteX4" fmla="*/ 11008 w 4832877"/>
              <a:gd name="connsiteY4" fmla="*/ 1552266 h 1552266"/>
              <a:gd name="connsiteX5" fmla="*/ 17780 w 4832877"/>
              <a:gd name="connsiteY5" fmla="*/ 0 h 1552266"/>
              <a:gd name="connsiteX0" fmla="*/ 17780 w 4832877"/>
              <a:gd name="connsiteY0" fmla="*/ 0 h 1552266"/>
              <a:gd name="connsiteX1" fmla="*/ 2533965 w 4832877"/>
              <a:gd name="connsiteY1" fmla="*/ 549798 h 1552266"/>
              <a:gd name="connsiteX2" fmla="*/ 4816790 w 4832877"/>
              <a:gd name="connsiteY2" fmla="*/ 270671 h 1552266"/>
              <a:gd name="connsiteX3" fmla="*/ 4810020 w 4832877"/>
              <a:gd name="connsiteY3" fmla="*/ 1552266 h 1552266"/>
              <a:gd name="connsiteX4" fmla="*/ 11008 w 4832877"/>
              <a:gd name="connsiteY4" fmla="*/ 1552266 h 1552266"/>
              <a:gd name="connsiteX5" fmla="*/ 17780 w 4832877"/>
              <a:gd name="connsiteY5" fmla="*/ 0 h 1552266"/>
              <a:gd name="connsiteX0" fmla="*/ 17780 w 4832877"/>
              <a:gd name="connsiteY0" fmla="*/ 0 h 1552266"/>
              <a:gd name="connsiteX1" fmla="*/ 2533965 w 4832877"/>
              <a:gd name="connsiteY1" fmla="*/ 549798 h 1552266"/>
              <a:gd name="connsiteX2" fmla="*/ 4816790 w 4832877"/>
              <a:gd name="connsiteY2" fmla="*/ 270671 h 1552266"/>
              <a:gd name="connsiteX3" fmla="*/ 4810020 w 4832877"/>
              <a:gd name="connsiteY3" fmla="*/ 1552266 h 1552266"/>
              <a:gd name="connsiteX4" fmla="*/ 11008 w 4832877"/>
              <a:gd name="connsiteY4" fmla="*/ 1552266 h 1552266"/>
              <a:gd name="connsiteX5" fmla="*/ 17780 w 4832877"/>
              <a:gd name="connsiteY5" fmla="*/ 0 h 1552266"/>
              <a:gd name="connsiteX0" fmla="*/ 17780 w 4832877"/>
              <a:gd name="connsiteY0" fmla="*/ 0 h 1552266"/>
              <a:gd name="connsiteX1" fmla="*/ 2533965 w 4832877"/>
              <a:gd name="connsiteY1" fmla="*/ 549798 h 1552266"/>
              <a:gd name="connsiteX2" fmla="*/ 4816790 w 4832877"/>
              <a:gd name="connsiteY2" fmla="*/ 270671 h 1552266"/>
              <a:gd name="connsiteX3" fmla="*/ 4810020 w 4832877"/>
              <a:gd name="connsiteY3" fmla="*/ 1552266 h 1552266"/>
              <a:gd name="connsiteX4" fmla="*/ 11008 w 4832877"/>
              <a:gd name="connsiteY4" fmla="*/ 1552266 h 1552266"/>
              <a:gd name="connsiteX5" fmla="*/ 17780 w 4832877"/>
              <a:gd name="connsiteY5" fmla="*/ 0 h 1552266"/>
              <a:gd name="connsiteX0" fmla="*/ 17780 w 4832879"/>
              <a:gd name="connsiteY0" fmla="*/ 39329 h 1320924"/>
              <a:gd name="connsiteX1" fmla="*/ 2533967 w 4832879"/>
              <a:gd name="connsiteY1" fmla="*/ 318456 h 1320924"/>
              <a:gd name="connsiteX2" fmla="*/ 4816792 w 4832879"/>
              <a:gd name="connsiteY2" fmla="*/ 39329 h 1320924"/>
              <a:gd name="connsiteX3" fmla="*/ 4810022 w 4832879"/>
              <a:gd name="connsiteY3" fmla="*/ 1320924 h 1320924"/>
              <a:gd name="connsiteX4" fmla="*/ 11010 w 4832879"/>
              <a:gd name="connsiteY4" fmla="*/ 1320924 h 1320924"/>
              <a:gd name="connsiteX5" fmla="*/ 17780 w 4832879"/>
              <a:gd name="connsiteY5" fmla="*/ 39329 h 1320924"/>
              <a:gd name="connsiteX0" fmla="*/ 17780 w 4832879"/>
              <a:gd name="connsiteY0" fmla="*/ 39329 h 1320924"/>
              <a:gd name="connsiteX1" fmla="*/ 2533967 w 4832879"/>
              <a:gd name="connsiteY1" fmla="*/ 318456 h 1320924"/>
              <a:gd name="connsiteX2" fmla="*/ 4816792 w 4832879"/>
              <a:gd name="connsiteY2" fmla="*/ 39329 h 1320924"/>
              <a:gd name="connsiteX3" fmla="*/ 4810022 w 4832879"/>
              <a:gd name="connsiteY3" fmla="*/ 1320924 h 1320924"/>
              <a:gd name="connsiteX4" fmla="*/ 11010 w 4832879"/>
              <a:gd name="connsiteY4" fmla="*/ 1320924 h 1320924"/>
              <a:gd name="connsiteX5" fmla="*/ 17780 w 4832879"/>
              <a:gd name="connsiteY5" fmla="*/ 39329 h 1320924"/>
              <a:gd name="connsiteX0" fmla="*/ 17780 w 4832879"/>
              <a:gd name="connsiteY0" fmla="*/ 39329 h 1320924"/>
              <a:gd name="connsiteX1" fmla="*/ 2533967 w 4832879"/>
              <a:gd name="connsiteY1" fmla="*/ 318456 h 1320924"/>
              <a:gd name="connsiteX2" fmla="*/ 4816792 w 4832879"/>
              <a:gd name="connsiteY2" fmla="*/ 39329 h 1320924"/>
              <a:gd name="connsiteX3" fmla="*/ 4810022 w 4832879"/>
              <a:gd name="connsiteY3" fmla="*/ 1320924 h 1320924"/>
              <a:gd name="connsiteX4" fmla="*/ 11010 w 4832879"/>
              <a:gd name="connsiteY4" fmla="*/ 1320924 h 1320924"/>
              <a:gd name="connsiteX5" fmla="*/ 17780 w 4832879"/>
              <a:gd name="connsiteY5" fmla="*/ 39329 h 1320924"/>
              <a:gd name="connsiteX0" fmla="*/ 17780 w 4832879"/>
              <a:gd name="connsiteY0" fmla="*/ 108170 h 1389765"/>
              <a:gd name="connsiteX1" fmla="*/ 3235007 w 4832879"/>
              <a:gd name="connsiteY1" fmla="*/ 318456 h 1389765"/>
              <a:gd name="connsiteX2" fmla="*/ 4816792 w 4832879"/>
              <a:gd name="connsiteY2" fmla="*/ 108170 h 1389765"/>
              <a:gd name="connsiteX3" fmla="*/ 4810022 w 4832879"/>
              <a:gd name="connsiteY3" fmla="*/ 1389765 h 1389765"/>
              <a:gd name="connsiteX4" fmla="*/ 11010 w 4832879"/>
              <a:gd name="connsiteY4" fmla="*/ 1389765 h 1389765"/>
              <a:gd name="connsiteX5" fmla="*/ 17780 w 4832879"/>
              <a:gd name="connsiteY5" fmla="*/ 108170 h 1389765"/>
              <a:gd name="connsiteX0" fmla="*/ 17780 w 4832879"/>
              <a:gd name="connsiteY0" fmla="*/ 108170 h 1389765"/>
              <a:gd name="connsiteX1" fmla="*/ 3235007 w 4832879"/>
              <a:gd name="connsiteY1" fmla="*/ 318456 h 1389765"/>
              <a:gd name="connsiteX2" fmla="*/ 4816792 w 4832879"/>
              <a:gd name="connsiteY2" fmla="*/ 108170 h 1389765"/>
              <a:gd name="connsiteX3" fmla="*/ 4810022 w 4832879"/>
              <a:gd name="connsiteY3" fmla="*/ 1389765 h 1389765"/>
              <a:gd name="connsiteX4" fmla="*/ 11010 w 4832879"/>
              <a:gd name="connsiteY4" fmla="*/ 1389765 h 1389765"/>
              <a:gd name="connsiteX5" fmla="*/ 17780 w 4832879"/>
              <a:gd name="connsiteY5" fmla="*/ 108170 h 1389765"/>
              <a:gd name="connsiteX0" fmla="*/ 17780 w 4832879"/>
              <a:gd name="connsiteY0" fmla="*/ 108170 h 1389765"/>
              <a:gd name="connsiteX1" fmla="*/ 3235007 w 4832879"/>
              <a:gd name="connsiteY1" fmla="*/ 318456 h 1389765"/>
              <a:gd name="connsiteX2" fmla="*/ 4816792 w 4832879"/>
              <a:gd name="connsiteY2" fmla="*/ 108170 h 1389765"/>
              <a:gd name="connsiteX3" fmla="*/ 4810022 w 4832879"/>
              <a:gd name="connsiteY3" fmla="*/ 1389765 h 1389765"/>
              <a:gd name="connsiteX4" fmla="*/ 11010 w 4832879"/>
              <a:gd name="connsiteY4" fmla="*/ 1389765 h 1389765"/>
              <a:gd name="connsiteX5" fmla="*/ 17780 w 4832879"/>
              <a:gd name="connsiteY5" fmla="*/ 108170 h 1389765"/>
              <a:gd name="connsiteX0" fmla="*/ 17780 w 4832879"/>
              <a:gd name="connsiteY0" fmla="*/ 13836 h 1295431"/>
              <a:gd name="connsiteX1" fmla="*/ 3235007 w 4832879"/>
              <a:gd name="connsiteY1" fmla="*/ 224122 h 1295431"/>
              <a:gd name="connsiteX2" fmla="*/ 4816792 w 4832879"/>
              <a:gd name="connsiteY2" fmla="*/ 13836 h 1295431"/>
              <a:gd name="connsiteX3" fmla="*/ 4810022 w 4832879"/>
              <a:gd name="connsiteY3" fmla="*/ 1295431 h 1295431"/>
              <a:gd name="connsiteX4" fmla="*/ 11010 w 4832879"/>
              <a:gd name="connsiteY4" fmla="*/ 1295431 h 1295431"/>
              <a:gd name="connsiteX5" fmla="*/ 17780 w 4832879"/>
              <a:gd name="connsiteY5" fmla="*/ 13836 h 1295431"/>
              <a:gd name="connsiteX0" fmla="*/ 17780 w 4832879"/>
              <a:gd name="connsiteY0" fmla="*/ 13834 h 1295429"/>
              <a:gd name="connsiteX1" fmla="*/ 3235007 w 4832879"/>
              <a:gd name="connsiteY1" fmla="*/ 224120 h 1295429"/>
              <a:gd name="connsiteX2" fmla="*/ 4816792 w 4832879"/>
              <a:gd name="connsiteY2" fmla="*/ 13834 h 1295429"/>
              <a:gd name="connsiteX3" fmla="*/ 4810022 w 4832879"/>
              <a:gd name="connsiteY3" fmla="*/ 1295429 h 1295429"/>
              <a:gd name="connsiteX4" fmla="*/ 11010 w 4832879"/>
              <a:gd name="connsiteY4" fmla="*/ 1295429 h 1295429"/>
              <a:gd name="connsiteX5" fmla="*/ 17780 w 4832879"/>
              <a:gd name="connsiteY5" fmla="*/ 13834 h 1295429"/>
              <a:gd name="connsiteX0" fmla="*/ 17780 w 4832879"/>
              <a:gd name="connsiteY0" fmla="*/ 13836 h 1295431"/>
              <a:gd name="connsiteX1" fmla="*/ 3235007 w 4832879"/>
              <a:gd name="connsiteY1" fmla="*/ 224122 h 1295431"/>
              <a:gd name="connsiteX2" fmla="*/ 4816792 w 4832879"/>
              <a:gd name="connsiteY2" fmla="*/ 13835 h 1295431"/>
              <a:gd name="connsiteX3" fmla="*/ 4810022 w 4832879"/>
              <a:gd name="connsiteY3" fmla="*/ 1295431 h 1295431"/>
              <a:gd name="connsiteX4" fmla="*/ 11010 w 4832879"/>
              <a:gd name="connsiteY4" fmla="*/ 1295431 h 1295431"/>
              <a:gd name="connsiteX5" fmla="*/ 17780 w 4832879"/>
              <a:gd name="connsiteY5" fmla="*/ 13836 h 1295431"/>
              <a:gd name="connsiteX0" fmla="*/ 17780 w 4832879"/>
              <a:gd name="connsiteY0" fmla="*/ 13834 h 1295429"/>
              <a:gd name="connsiteX1" fmla="*/ 3235007 w 4832879"/>
              <a:gd name="connsiteY1" fmla="*/ 224120 h 1295429"/>
              <a:gd name="connsiteX2" fmla="*/ 4816792 w 4832879"/>
              <a:gd name="connsiteY2" fmla="*/ 13834 h 1295429"/>
              <a:gd name="connsiteX3" fmla="*/ 4810022 w 4832879"/>
              <a:gd name="connsiteY3" fmla="*/ 1295429 h 1295429"/>
              <a:gd name="connsiteX4" fmla="*/ 11010 w 4832879"/>
              <a:gd name="connsiteY4" fmla="*/ 1295429 h 1295429"/>
              <a:gd name="connsiteX5" fmla="*/ 17780 w 4832879"/>
              <a:gd name="connsiteY5" fmla="*/ 13834 h 1295429"/>
              <a:gd name="connsiteX0" fmla="*/ 17780 w 4832879"/>
              <a:gd name="connsiteY0" fmla="*/ 13836 h 1295431"/>
              <a:gd name="connsiteX1" fmla="*/ 3875087 w 4832879"/>
              <a:gd name="connsiteY1" fmla="*/ 249938 h 1295431"/>
              <a:gd name="connsiteX2" fmla="*/ 4816792 w 4832879"/>
              <a:gd name="connsiteY2" fmla="*/ 13836 h 1295431"/>
              <a:gd name="connsiteX3" fmla="*/ 4810022 w 4832879"/>
              <a:gd name="connsiteY3" fmla="*/ 1295431 h 1295431"/>
              <a:gd name="connsiteX4" fmla="*/ 11010 w 4832879"/>
              <a:gd name="connsiteY4" fmla="*/ 1295431 h 1295431"/>
              <a:gd name="connsiteX5" fmla="*/ 17780 w 4832879"/>
              <a:gd name="connsiteY5" fmla="*/ 13836 h 1295431"/>
              <a:gd name="connsiteX0" fmla="*/ 17780 w 4832879"/>
              <a:gd name="connsiteY0" fmla="*/ 13834 h 1295429"/>
              <a:gd name="connsiteX1" fmla="*/ 3875087 w 4832879"/>
              <a:gd name="connsiteY1" fmla="*/ 249936 h 1295429"/>
              <a:gd name="connsiteX2" fmla="*/ 4816792 w 4832879"/>
              <a:gd name="connsiteY2" fmla="*/ 13834 h 1295429"/>
              <a:gd name="connsiteX3" fmla="*/ 4810022 w 4832879"/>
              <a:gd name="connsiteY3" fmla="*/ 1295429 h 1295429"/>
              <a:gd name="connsiteX4" fmla="*/ 11010 w 4832879"/>
              <a:gd name="connsiteY4" fmla="*/ 1295429 h 1295429"/>
              <a:gd name="connsiteX5" fmla="*/ 17780 w 4832879"/>
              <a:gd name="connsiteY5" fmla="*/ 13834 h 1295429"/>
              <a:gd name="connsiteX0" fmla="*/ 17780 w 4832879"/>
              <a:gd name="connsiteY0" fmla="*/ 13836 h 1295431"/>
              <a:gd name="connsiteX1" fmla="*/ 3875087 w 4832879"/>
              <a:gd name="connsiteY1" fmla="*/ 249938 h 1295431"/>
              <a:gd name="connsiteX2" fmla="*/ 4816792 w 4832879"/>
              <a:gd name="connsiteY2" fmla="*/ 13836 h 1295431"/>
              <a:gd name="connsiteX3" fmla="*/ 4810022 w 4832879"/>
              <a:gd name="connsiteY3" fmla="*/ 1295431 h 1295431"/>
              <a:gd name="connsiteX4" fmla="*/ 11010 w 4832879"/>
              <a:gd name="connsiteY4" fmla="*/ 1295431 h 1295431"/>
              <a:gd name="connsiteX5" fmla="*/ 17780 w 4832879"/>
              <a:gd name="connsiteY5" fmla="*/ 13836 h 1295431"/>
              <a:gd name="connsiteX0" fmla="*/ 17780 w 4832879"/>
              <a:gd name="connsiteY0" fmla="*/ 13834 h 1295429"/>
              <a:gd name="connsiteX1" fmla="*/ 4816792 w 4832879"/>
              <a:gd name="connsiteY1" fmla="*/ 13834 h 1295429"/>
              <a:gd name="connsiteX2" fmla="*/ 4816792 w 4832879"/>
              <a:gd name="connsiteY2" fmla="*/ 13834 h 1295429"/>
              <a:gd name="connsiteX3" fmla="*/ 4810022 w 4832879"/>
              <a:gd name="connsiteY3" fmla="*/ 1295429 h 1295429"/>
              <a:gd name="connsiteX4" fmla="*/ 11010 w 4832879"/>
              <a:gd name="connsiteY4" fmla="*/ 1295429 h 1295429"/>
              <a:gd name="connsiteX5" fmla="*/ 17780 w 4832879"/>
              <a:gd name="connsiteY5" fmla="*/ 13834 h 1295429"/>
              <a:gd name="connsiteX0" fmla="*/ 17780 w 4832879"/>
              <a:gd name="connsiteY0" fmla="*/ 13836 h 1295431"/>
              <a:gd name="connsiteX1" fmla="*/ 4816792 w 4832879"/>
              <a:gd name="connsiteY1" fmla="*/ 13836 h 1295431"/>
              <a:gd name="connsiteX2" fmla="*/ 4816792 w 4832879"/>
              <a:gd name="connsiteY2" fmla="*/ 13836 h 1295431"/>
              <a:gd name="connsiteX3" fmla="*/ 4810022 w 4832879"/>
              <a:gd name="connsiteY3" fmla="*/ 1295431 h 1295431"/>
              <a:gd name="connsiteX4" fmla="*/ 11010 w 4832879"/>
              <a:gd name="connsiteY4" fmla="*/ 1295431 h 1295431"/>
              <a:gd name="connsiteX5" fmla="*/ 17780 w 4832879"/>
              <a:gd name="connsiteY5" fmla="*/ 13836 h 1295431"/>
              <a:gd name="connsiteX0" fmla="*/ 17780 w 4832879"/>
              <a:gd name="connsiteY0" fmla="*/ 13834 h 1295429"/>
              <a:gd name="connsiteX1" fmla="*/ 4816792 w 4832879"/>
              <a:gd name="connsiteY1" fmla="*/ 13834 h 1295429"/>
              <a:gd name="connsiteX2" fmla="*/ 4816792 w 4832879"/>
              <a:gd name="connsiteY2" fmla="*/ 13834 h 1295429"/>
              <a:gd name="connsiteX3" fmla="*/ 4810022 w 4832879"/>
              <a:gd name="connsiteY3" fmla="*/ 1295429 h 1295429"/>
              <a:gd name="connsiteX4" fmla="*/ 11010 w 4832879"/>
              <a:gd name="connsiteY4" fmla="*/ 1295429 h 1295429"/>
              <a:gd name="connsiteX5" fmla="*/ 17780 w 4832879"/>
              <a:gd name="connsiteY5" fmla="*/ 13834 h 1295429"/>
              <a:gd name="connsiteX0" fmla="*/ 17780 w 4832879"/>
              <a:gd name="connsiteY0" fmla="*/ 13836 h 1295431"/>
              <a:gd name="connsiteX1" fmla="*/ 4816792 w 4832879"/>
              <a:gd name="connsiteY1" fmla="*/ 13836 h 1295431"/>
              <a:gd name="connsiteX2" fmla="*/ 4816792 w 4832879"/>
              <a:gd name="connsiteY2" fmla="*/ 13836 h 1295431"/>
              <a:gd name="connsiteX3" fmla="*/ 4810022 w 4832879"/>
              <a:gd name="connsiteY3" fmla="*/ 1295431 h 1295431"/>
              <a:gd name="connsiteX4" fmla="*/ 11010 w 4832879"/>
              <a:gd name="connsiteY4" fmla="*/ 1295431 h 1295431"/>
              <a:gd name="connsiteX5" fmla="*/ 17780 w 4832879"/>
              <a:gd name="connsiteY5" fmla="*/ 13836 h 1295431"/>
              <a:gd name="connsiteX0" fmla="*/ 17780 w 4832879"/>
              <a:gd name="connsiteY0" fmla="*/ 13834 h 1295429"/>
              <a:gd name="connsiteX1" fmla="*/ 4816792 w 4832879"/>
              <a:gd name="connsiteY1" fmla="*/ 13834 h 1295429"/>
              <a:gd name="connsiteX2" fmla="*/ 4816792 w 4832879"/>
              <a:gd name="connsiteY2" fmla="*/ 13834 h 1295429"/>
              <a:gd name="connsiteX3" fmla="*/ 4810022 w 4832879"/>
              <a:gd name="connsiteY3" fmla="*/ 1295429 h 1295429"/>
              <a:gd name="connsiteX4" fmla="*/ 11010 w 4832879"/>
              <a:gd name="connsiteY4" fmla="*/ 1295429 h 1295429"/>
              <a:gd name="connsiteX5" fmla="*/ 17780 w 4832879"/>
              <a:gd name="connsiteY5" fmla="*/ 13834 h 1295429"/>
              <a:gd name="connsiteX0" fmla="*/ 17780 w 4832879"/>
              <a:gd name="connsiteY0" fmla="*/ 13836 h 1295431"/>
              <a:gd name="connsiteX1" fmla="*/ 4816792 w 4832879"/>
              <a:gd name="connsiteY1" fmla="*/ 13836 h 1295431"/>
              <a:gd name="connsiteX2" fmla="*/ 4816792 w 4832879"/>
              <a:gd name="connsiteY2" fmla="*/ 13836 h 1295431"/>
              <a:gd name="connsiteX3" fmla="*/ 4810022 w 4832879"/>
              <a:gd name="connsiteY3" fmla="*/ 1295431 h 1295431"/>
              <a:gd name="connsiteX4" fmla="*/ 11010 w 4832879"/>
              <a:gd name="connsiteY4" fmla="*/ 1295431 h 1295431"/>
              <a:gd name="connsiteX5" fmla="*/ 17780 w 4832879"/>
              <a:gd name="connsiteY5" fmla="*/ 13836 h 1295431"/>
              <a:gd name="connsiteX0" fmla="*/ 17780 w 4832879"/>
              <a:gd name="connsiteY0" fmla="*/ 190777 h 1472372"/>
              <a:gd name="connsiteX1" fmla="*/ 4816792 w 4832879"/>
              <a:gd name="connsiteY1" fmla="*/ 190777 h 1472372"/>
              <a:gd name="connsiteX2" fmla="*/ 4816792 w 4832879"/>
              <a:gd name="connsiteY2" fmla="*/ 13834 h 1472372"/>
              <a:gd name="connsiteX3" fmla="*/ 4810022 w 4832879"/>
              <a:gd name="connsiteY3" fmla="*/ 1472372 h 1472372"/>
              <a:gd name="connsiteX4" fmla="*/ 11010 w 4832879"/>
              <a:gd name="connsiteY4" fmla="*/ 1472372 h 1472372"/>
              <a:gd name="connsiteX5" fmla="*/ 17780 w 4832879"/>
              <a:gd name="connsiteY5" fmla="*/ 190777 h 1472372"/>
              <a:gd name="connsiteX0" fmla="*/ 17780 w 4832879"/>
              <a:gd name="connsiteY0" fmla="*/ 190779 h 1472374"/>
              <a:gd name="connsiteX1" fmla="*/ 4569460 w 4832879"/>
              <a:gd name="connsiteY1" fmla="*/ 190779 h 1472374"/>
              <a:gd name="connsiteX2" fmla="*/ 4816792 w 4832879"/>
              <a:gd name="connsiteY2" fmla="*/ 13836 h 1472374"/>
              <a:gd name="connsiteX3" fmla="*/ 4810022 w 4832879"/>
              <a:gd name="connsiteY3" fmla="*/ 1472374 h 1472374"/>
              <a:gd name="connsiteX4" fmla="*/ 11010 w 4832879"/>
              <a:gd name="connsiteY4" fmla="*/ 1472374 h 1472374"/>
              <a:gd name="connsiteX5" fmla="*/ 17780 w 4832879"/>
              <a:gd name="connsiteY5" fmla="*/ 190779 h 1472374"/>
              <a:gd name="connsiteX0" fmla="*/ 17780 w 4832879"/>
              <a:gd name="connsiteY0" fmla="*/ 190777 h 1472372"/>
              <a:gd name="connsiteX1" fmla="*/ 4381500 w 4832879"/>
              <a:gd name="connsiteY1" fmla="*/ 190779 h 1472372"/>
              <a:gd name="connsiteX2" fmla="*/ 4816792 w 4832879"/>
              <a:gd name="connsiteY2" fmla="*/ 13834 h 1472372"/>
              <a:gd name="connsiteX3" fmla="*/ 4810022 w 4832879"/>
              <a:gd name="connsiteY3" fmla="*/ 1472372 h 1472372"/>
              <a:gd name="connsiteX4" fmla="*/ 11010 w 4832879"/>
              <a:gd name="connsiteY4" fmla="*/ 1472372 h 1472372"/>
              <a:gd name="connsiteX5" fmla="*/ 17780 w 4832879"/>
              <a:gd name="connsiteY5" fmla="*/ 190777 h 1472372"/>
              <a:gd name="connsiteX0" fmla="*/ 17780 w 4832879"/>
              <a:gd name="connsiteY0" fmla="*/ 190779 h 1472374"/>
              <a:gd name="connsiteX1" fmla="*/ 4208780 w 4832879"/>
              <a:gd name="connsiteY1" fmla="*/ 290214 h 1472374"/>
              <a:gd name="connsiteX2" fmla="*/ 4816792 w 4832879"/>
              <a:gd name="connsiteY2" fmla="*/ 13836 h 1472374"/>
              <a:gd name="connsiteX3" fmla="*/ 4810022 w 4832879"/>
              <a:gd name="connsiteY3" fmla="*/ 1472374 h 1472374"/>
              <a:gd name="connsiteX4" fmla="*/ 11010 w 4832879"/>
              <a:gd name="connsiteY4" fmla="*/ 1472374 h 1472374"/>
              <a:gd name="connsiteX5" fmla="*/ 17780 w 4832879"/>
              <a:gd name="connsiteY5" fmla="*/ 190779 h 1472374"/>
              <a:gd name="connsiteX0" fmla="*/ 17780 w 6786615"/>
              <a:gd name="connsiteY0" fmla="*/ 544936 h 1826531"/>
              <a:gd name="connsiteX1" fmla="*/ 4208780 w 6786615"/>
              <a:gd name="connsiteY1" fmla="*/ 644371 h 1826531"/>
              <a:gd name="connsiteX2" fmla="*/ 4816792 w 6786615"/>
              <a:gd name="connsiteY2" fmla="*/ 367993 h 1826531"/>
              <a:gd name="connsiteX3" fmla="*/ 4810022 w 6786615"/>
              <a:gd name="connsiteY3" fmla="*/ 1826531 h 1826531"/>
              <a:gd name="connsiteX4" fmla="*/ 11010 w 6786615"/>
              <a:gd name="connsiteY4" fmla="*/ 1826531 h 1826531"/>
              <a:gd name="connsiteX5" fmla="*/ 17780 w 6786615"/>
              <a:gd name="connsiteY5" fmla="*/ 544936 h 1826531"/>
              <a:gd name="connsiteX0" fmla="*/ 17780 w 4832879"/>
              <a:gd name="connsiteY0" fmla="*/ 373970 h 1655565"/>
              <a:gd name="connsiteX1" fmla="*/ 4208780 w 4832879"/>
              <a:gd name="connsiteY1" fmla="*/ 473405 h 1655565"/>
              <a:gd name="connsiteX2" fmla="*/ 4816792 w 4832879"/>
              <a:gd name="connsiteY2" fmla="*/ 197027 h 1655565"/>
              <a:gd name="connsiteX3" fmla="*/ 4810022 w 4832879"/>
              <a:gd name="connsiteY3" fmla="*/ 1655565 h 1655565"/>
              <a:gd name="connsiteX4" fmla="*/ 11010 w 4832879"/>
              <a:gd name="connsiteY4" fmla="*/ 1655565 h 1655565"/>
              <a:gd name="connsiteX5" fmla="*/ 17780 w 4832879"/>
              <a:gd name="connsiteY5" fmla="*/ 373970 h 1655565"/>
              <a:gd name="connsiteX0" fmla="*/ 17780 w 4832879"/>
              <a:gd name="connsiteY0" fmla="*/ 191409 h 1473004"/>
              <a:gd name="connsiteX1" fmla="*/ 4208780 w 4832879"/>
              <a:gd name="connsiteY1" fmla="*/ 290844 h 1473004"/>
              <a:gd name="connsiteX2" fmla="*/ 4816792 w 4832879"/>
              <a:gd name="connsiteY2" fmla="*/ 14466 h 1473004"/>
              <a:gd name="connsiteX3" fmla="*/ 4810022 w 4832879"/>
              <a:gd name="connsiteY3" fmla="*/ 1473004 h 1473004"/>
              <a:gd name="connsiteX4" fmla="*/ 11010 w 4832879"/>
              <a:gd name="connsiteY4" fmla="*/ 1473004 h 1473004"/>
              <a:gd name="connsiteX5" fmla="*/ 17780 w 4832879"/>
              <a:gd name="connsiteY5" fmla="*/ 191409 h 1473004"/>
              <a:gd name="connsiteX0" fmla="*/ 17780 w 4832879"/>
              <a:gd name="connsiteY0" fmla="*/ 191409 h 1473004"/>
              <a:gd name="connsiteX1" fmla="*/ 4208780 w 4832879"/>
              <a:gd name="connsiteY1" fmla="*/ 290844 h 1473004"/>
              <a:gd name="connsiteX2" fmla="*/ 4816792 w 4832879"/>
              <a:gd name="connsiteY2" fmla="*/ 14466 h 1473004"/>
              <a:gd name="connsiteX3" fmla="*/ 4810022 w 4832879"/>
              <a:gd name="connsiteY3" fmla="*/ 1473004 h 1473004"/>
              <a:gd name="connsiteX4" fmla="*/ 11010 w 4832879"/>
              <a:gd name="connsiteY4" fmla="*/ 1473004 h 1473004"/>
              <a:gd name="connsiteX5" fmla="*/ 17780 w 4832879"/>
              <a:gd name="connsiteY5" fmla="*/ 191409 h 1473004"/>
              <a:gd name="connsiteX0" fmla="*/ 17780 w 4832879"/>
              <a:gd name="connsiteY0" fmla="*/ 191409 h 1473004"/>
              <a:gd name="connsiteX1" fmla="*/ 3162300 w 4832879"/>
              <a:gd name="connsiteY1" fmla="*/ 667376 h 1473004"/>
              <a:gd name="connsiteX2" fmla="*/ 4816792 w 4832879"/>
              <a:gd name="connsiteY2" fmla="*/ 14466 h 1473004"/>
              <a:gd name="connsiteX3" fmla="*/ 4810022 w 4832879"/>
              <a:gd name="connsiteY3" fmla="*/ 1473004 h 1473004"/>
              <a:gd name="connsiteX4" fmla="*/ 11010 w 4832879"/>
              <a:gd name="connsiteY4" fmla="*/ 1473004 h 1473004"/>
              <a:gd name="connsiteX5" fmla="*/ 17780 w 4832879"/>
              <a:gd name="connsiteY5" fmla="*/ 191409 h 1473004"/>
              <a:gd name="connsiteX0" fmla="*/ 17780 w 4832879"/>
              <a:gd name="connsiteY0" fmla="*/ 191409 h 1473004"/>
              <a:gd name="connsiteX1" fmla="*/ 3162300 w 4832879"/>
              <a:gd name="connsiteY1" fmla="*/ 667376 h 1473004"/>
              <a:gd name="connsiteX2" fmla="*/ 4816792 w 4832879"/>
              <a:gd name="connsiteY2" fmla="*/ 14466 h 1473004"/>
              <a:gd name="connsiteX3" fmla="*/ 4810022 w 4832879"/>
              <a:gd name="connsiteY3" fmla="*/ 1473004 h 1473004"/>
              <a:gd name="connsiteX4" fmla="*/ 11010 w 4832879"/>
              <a:gd name="connsiteY4" fmla="*/ 1473004 h 1473004"/>
              <a:gd name="connsiteX5" fmla="*/ 17780 w 4832879"/>
              <a:gd name="connsiteY5" fmla="*/ 191409 h 1473004"/>
              <a:gd name="connsiteX0" fmla="*/ 17780 w 4832879"/>
              <a:gd name="connsiteY0" fmla="*/ 191409 h 1473004"/>
              <a:gd name="connsiteX1" fmla="*/ 3162300 w 4832879"/>
              <a:gd name="connsiteY1" fmla="*/ 667376 h 1473004"/>
              <a:gd name="connsiteX2" fmla="*/ 4816792 w 4832879"/>
              <a:gd name="connsiteY2" fmla="*/ 14466 h 1473004"/>
              <a:gd name="connsiteX3" fmla="*/ 4810022 w 4832879"/>
              <a:gd name="connsiteY3" fmla="*/ 1473004 h 1473004"/>
              <a:gd name="connsiteX4" fmla="*/ 11010 w 4832879"/>
              <a:gd name="connsiteY4" fmla="*/ 1473004 h 1473004"/>
              <a:gd name="connsiteX5" fmla="*/ 17780 w 4832879"/>
              <a:gd name="connsiteY5" fmla="*/ 191409 h 1473004"/>
              <a:gd name="connsiteX0" fmla="*/ 17780 w 4832879"/>
              <a:gd name="connsiteY0" fmla="*/ 191409 h 1473004"/>
              <a:gd name="connsiteX1" fmla="*/ 3238500 w 4832879"/>
              <a:gd name="connsiteY1" fmla="*/ 540377 h 1473004"/>
              <a:gd name="connsiteX2" fmla="*/ 4816792 w 4832879"/>
              <a:gd name="connsiteY2" fmla="*/ 14466 h 1473004"/>
              <a:gd name="connsiteX3" fmla="*/ 4810022 w 4832879"/>
              <a:gd name="connsiteY3" fmla="*/ 1473004 h 1473004"/>
              <a:gd name="connsiteX4" fmla="*/ 11010 w 4832879"/>
              <a:gd name="connsiteY4" fmla="*/ 1473004 h 1473004"/>
              <a:gd name="connsiteX5" fmla="*/ 17780 w 4832879"/>
              <a:gd name="connsiteY5" fmla="*/ 191409 h 1473004"/>
              <a:gd name="connsiteX0" fmla="*/ 17780 w 4832879"/>
              <a:gd name="connsiteY0" fmla="*/ 191409 h 1473004"/>
              <a:gd name="connsiteX1" fmla="*/ 3238500 w 4832879"/>
              <a:gd name="connsiteY1" fmla="*/ 540377 h 1473004"/>
              <a:gd name="connsiteX2" fmla="*/ 4816792 w 4832879"/>
              <a:gd name="connsiteY2" fmla="*/ 14466 h 1473004"/>
              <a:gd name="connsiteX3" fmla="*/ 4810022 w 4832879"/>
              <a:gd name="connsiteY3" fmla="*/ 1473004 h 1473004"/>
              <a:gd name="connsiteX4" fmla="*/ 11010 w 4832879"/>
              <a:gd name="connsiteY4" fmla="*/ 1473004 h 1473004"/>
              <a:gd name="connsiteX5" fmla="*/ 17780 w 4832879"/>
              <a:gd name="connsiteY5" fmla="*/ 191409 h 1473004"/>
              <a:gd name="connsiteX0" fmla="*/ 17780 w 4832879"/>
              <a:gd name="connsiteY0" fmla="*/ 190778 h 1472373"/>
              <a:gd name="connsiteX1" fmla="*/ 3238500 w 4832879"/>
              <a:gd name="connsiteY1" fmla="*/ 539746 h 1472373"/>
              <a:gd name="connsiteX2" fmla="*/ 4816792 w 4832879"/>
              <a:gd name="connsiteY2" fmla="*/ 13835 h 1472373"/>
              <a:gd name="connsiteX3" fmla="*/ 4810022 w 4832879"/>
              <a:gd name="connsiteY3" fmla="*/ 1472373 h 1472373"/>
              <a:gd name="connsiteX4" fmla="*/ 11010 w 4832879"/>
              <a:gd name="connsiteY4" fmla="*/ 1472373 h 1472373"/>
              <a:gd name="connsiteX5" fmla="*/ 17780 w 4832879"/>
              <a:gd name="connsiteY5" fmla="*/ 190778 h 1472373"/>
              <a:gd name="connsiteX0" fmla="*/ 17780 w 4832879"/>
              <a:gd name="connsiteY0" fmla="*/ 190778 h 1472373"/>
              <a:gd name="connsiteX1" fmla="*/ 3238500 w 4832879"/>
              <a:gd name="connsiteY1" fmla="*/ 539746 h 1472373"/>
              <a:gd name="connsiteX2" fmla="*/ 4816792 w 4832879"/>
              <a:gd name="connsiteY2" fmla="*/ 13835 h 1472373"/>
              <a:gd name="connsiteX3" fmla="*/ 4810022 w 4832879"/>
              <a:gd name="connsiteY3" fmla="*/ 1472373 h 1472373"/>
              <a:gd name="connsiteX4" fmla="*/ 11010 w 4832879"/>
              <a:gd name="connsiteY4" fmla="*/ 1472373 h 1472373"/>
              <a:gd name="connsiteX5" fmla="*/ 17780 w 4832879"/>
              <a:gd name="connsiteY5" fmla="*/ 190778 h 1472373"/>
              <a:gd name="connsiteX0" fmla="*/ 17780 w 4832879"/>
              <a:gd name="connsiteY0" fmla="*/ 190778 h 1472373"/>
              <a:gd name="connsiteX1" fmla="*/ 3238500 w 4832879"/>
              <a:gd name="connsiteY1" fmla="*/ 539746 h 1472373"/>
              <a:gd name="connsiteX2" fmla="*/ 4816792 w 4832879"/>
              <a:gd name="connsiteY2" fmla="*/ 13835 h 1472373"/>
              <a:gd name="connsiteX3" fmla="*/ 4810022 w 4832879"/>
              <a:gd name="connsiteY3" fmla="*/ 1472373 h 1472373"/>
              <a:gd name="connsiteX4" fmla="*/ 11010 w 4832879"/>
              <a:gd name="connsiteY4" fmla="*/ 1472373 h 1472373"/>
              <a:gd name="connsiteX5" fmla="*/ 17780 w 4832879"/>
              <a:gd name="connsiteY5" fmla="*/ 190778 h 1472373"/>
              <a:gd name="connsiteX0" fmla="*/ 17780 w 4832879"/>
              <a:gd name="connsiteY0" fmla="*/ 190778 h 1476775"/>
              <a:gd name="connsiteX1" fmla="*/ 3238500 w 4832879"/>
              <a:gd name="connsiteY1" fmla="*/ 539746 h 1476775"/>
              <a:gd name="connsiteX2" fmla="*/ 4816792 w 4832879"/>
              <a:gd name="connsiteY2" fmla="*/ 13835 h 1476775"/>
              <a:gd name="connsiteX3" fmla="*/ 4810022 w 4832879"/>
              <a:gd name="connsiteY3" fmla="*/ 1472373 h 1476775"/>
              <a:gd name="connsiteX4" fmla="*/ 11010 w 4832879"/>
              <a:gd name="connsiteY4" fmla="*/ 1472373 h 1476775"/>
              <a:gd name="connsiteX5" fmla="*/ 17780 w 4832879"/>
              <a:gd name="connsiteY5" fmla="*/ 190778 h 1476775"/>
              <a:gd name="connsiteX0" fmla="*/ 17780 w 4832879"/>
              <a:gd name="connsiteY0" fmla="*/ 190778 h 1482752"/>
              <a:gd name="connsiteX1" fmla="*/ 3238500 w 4832879"/>
              <a:gd name="connsiteY1" fmla="*/ 539746 h 1482752"/>
              <a:gd name="connsiteX2" fmla="*/ 4816792 w 4832879"/>
              <a:gd name="connsiteY2" fmla="*/ 13835 h 1482752"/>
              <a:gd name="connsiteX3" fmla="*/ 4816790 w 4832879"/>
              <a:gd name="connsiteY3" fmla="*/ 1478350 h 1482752"/>
              <a:gd name="connsiteX4" fmla="*/ 11010 w 4832879"/>
              <a:gd name="connsiteY4" fmla="*/ 1472373 h 1482752"/>
              <a:gd name="connsiteX5" fmla="*/ 17780 w 4832879"/>
              <a:gd name="connsiteY5" fmla="*/ 190778 h 1482752"/>
              <a:gd name="connsiteX0" fmla="*/ 17780 w 4832879"/>
              <a:gd name="connsiteY0" fmla="*/ 190778 h 1482750"/>
              <a:gd name="connsiteX1" fmla="*/ 3238500 w 4832879"/>
              <a:gd name="connsiteY1" fmla="*/ 539746 h 1482750"/>
              <a:gd name="connsiteX2" fmla="*/ 4816792 w 4832879"/>
              <a:gd name="connsiteY2" fmla="*/ 13835 h 1482750"/>
              <a:gd name="connsiteX3" fmla="*/ 4816790 w 4832879"/>
              <a:gd name="connsiteY3" fmla="*/ 1478349 h 1482750"/>
              <a:gd name="connsiteX4" fmla="*/ 11010 w 4832879"/>
              <a:gd name="connsiteY4" fmla="*/ 1472373 h 1482750"/>
              <a:gd name="connsiteX5" fmla="*/ 17780 w 4832879"/>
              <a:gd name="connsiteY5" fmla="*/ 190778 h 1482750"/>
              <a:gd name="connsiteX0" fmla="*/ 17780 w 4832879"/>
              <a:gd name="connsiteY0" fmla="*/ 190778 h 1482752"/>
              <a:gd name="connsiteX1" fmla="*/ 3238500 w 4832879"/>
              <a:gd name="connsiteY1" fmla="*/ 539746 h 1482752"/>
              <a:gd name="connsiteX2" fmla="*/ 4816792 w 4832879"/>
              <a:gd name="connsiteY2" fmla="*/ 13835 h 1482752"/>
              <a:gd name="connsiteX3" fmla="*/ 4816790 w 4832879"/>
              <a:gd name="connsiteY3" fmla="*/ 1478349 h 1482752"/>
              <a:gd name="connsiteX4" fmla="*/ 11010 w 4832879"/>
              <a:gd name="connsiteY4" fmla="*/ 1472373 h 1482752"/>
              <a:gd name="connsiteX5" fmla="*/ 17780 w 4832879"/>
              <a:gd name="connsiteY5" fmla="*/ 190778 h 1482752"/>
              <a:gd name="connsiteX0" fmla="*/ 17780 w 4832879"/>
              <a:gd name="connsiteY0" fmla="*/ 190778 h 1482750"/>
              <a:gd name="connsiteX1" fmla="*/ 3238500 w 4832879"/>
              <a:gd name="connsiteY1" fmla="*/ 539746 h 1482750"/>
              <a:gd name="connsiteX2" fmla="*/ 4816792 w 4832879"/>
              <a:gd name="connsiteY2" fmla="*/ 13835 h 1482750"/>
              <a:gd name="connsiteX3" fmla="*/ 4816790 w 4832879"/>
              <a:gd name="connsiteY3" fmla="*/ 1478349 h 1482750"/>
              <a:gd name="connsiteX4" fmla="*/ 11010 w 4832879"/>
              <a:gd name="connsiteY4" fmla="*/ 1472373 h 1482750"/>
              <a:gd name="connsiteX5" fmla="*/ 17780 w 4832879"/>
              <a:gd name="connsiteY5" fmla="*/ 190778 h 1482750"/>
              <a:gd name="connsiteX0" fmla="*/ 17780 w 4832879"/>
              <a:gd name="connsiteY0" fmla="*/ 190778 h 1482752"/>
              <a:gd name="connsiteX1" fmla="*/ 3238500 w 4832879"/>
              <a:gd name="connsiteY1" fmla="*/ 539746 h 1482752"/>
              <a:gd name="connsiteX2" fmla="*/ 4816792 w 4832879"/>
              <a:gd name="connsiteY2" fmla="*/ 13835 h 1482752"/>
              <a:gd name="connsiteX3" fmla="*/ 4816790 w 4832879"/>
              <a:gd name="connsiteY3" fmla="*/ 1478349 h 1482752"/>
              <a:gd name="connsiteX4" fmla="*/ 11010 w 4832879"/>
              <a:gd name="connsiteY4" fmla="*/ 1472373 h 1482752"/>
              <a:gd name="connsiteX5" fmla="*/ 17780 w 4832879"/>
              <a:gd name="connsiteY5" fmla="*/ 190778 h 1482752"/>
              <a:gd name="connsiteX0" fmla="*/ 17780 w 4832879"/>
              <a:gd name="connsiteY0" fmla="*/ 190778 h 1482750"/>
              <a:gd name="connsiteX1" fmla="*/ 3238500 w 4832879"/>
              <a:gd name="connsiteY1" fmla="*/ 539746 h 1482750"/>
              <a:gd name="connsiteX2" fmla="*/ 4816792 w 4832879"/>
              <a:gd name="connsiteY2" fmla="*/ 13835 h 1482750"/>
              <a:gd name="connsiteX3" fmla="*/ 4816790 w 4832879"/>
              <a:gd name="connsiteY3" fmla="*/ 1478349 h 1482750"/>
              <a:gd name="connsiteX4" fmla="*/ 11010 w 4832879"/>
              <a:gd name="connsiteY4" fmla="*/ 1472373 h 1482750"/>
              <a:gd name="connsiteX5" fmla="*/ 17780 w 4832879"/>
              <a:gd name="connsiteY5" fmla="*/ 190778 h 1482750"/>
              <a:gd name="connsiteX0" fmla="*/ 17780 w 4832879"/>
              <a:gd name="connsiteY0" fmla="*/ 190778 h 1482752"/>
              <a:gd name="connsiteX1" fmla="*/ 3238500 w 4832879"/>
              <a:gd name="connsiteY1" fmla="*/ 539746 h 1482752"/>
              <a:gd name="connsiteX2" fmla="*/ 4816792 w 4832879"/>
              <a:gd name="connsiteY2" fmla="*/ 13835 h 1482752"/>
              <a:gd name="connsiteX3" fmla="*/ 4816790 w 4832879"/>
              <a:gd name="connsiteY3" fmla="*/ 1478349 h 1482752"/>
              <a:gd name="connsiteX4" fmla="*/ 11010 w 4832879"/>
              <a:gd name="connsiteY4" fmla="*/ 1472373 h 1482752"/>
              <a:gd name="connsiteX5" fmla="*/ 17780 w 4832879"/>
              <a:gd name="connsiteY5" fmla="*/ 190778 h 1482752"/>
              <a:gd name="connsiteX0" fmla="*/ 17780 w 4848966"/>
              <a:gd name="connsiteY0" fmla="*/ 182841 h 1474813"/>
              <a:gd name="connsiteX1" fmla="*/ 3238500 w 4848966"/>
              <a:gd name="connsiteY1" fmla="*/ 531809 h 1474813"/>
              <a:gd name="connsiteX2" fmla="*/ 4832879 w 4848966"/>
              <a:gd name="connsiteY2" fmla="*/ 13835 h 1474813"/>
              <a:gd name="connsiteX3" fmla="*/ 4816790 w 4848966"/>
              <a:gd name="connsiteY3" fmla="*/ 1470412 h 1474813"/>
              <a:gd name="connsiteX4" fmla="*/ 11010 w 4848966"/>
              <a:gd name="connsiteY4" fmla="*/ 1464436 h 1474813"/>
              <a:gd name="connsiteX5" fmla="*/ 17780 w 4848966"/>
              <a:gd name="connsiteY5" fmla="*/ 182841 h 1474813"/>
              <a:gd name="connsiteX0" fmla="*/ 17780 w 4848966"/>
              <a:gd name="connsiteY0" fmla="*/ 182841 h 1464436"/>
              <a:gd name="connsiteX1" fmla="*/ 3238500 w 4848966"/>
              <a:gd name="connsiteY1" fmla="*/ 531809 h 1464436"/>
              <a:gd name="connsiteX2" fmla="*/ 4832879 w 4848966"/>
              <a:gd name="connsiteY2" fmla="*/ 13835 h 1464436"/>
              <a:gd name="connsiteX3" fmla="*/ 4832879 w 4848966"/>
              <a:gd name="connsiteY3" fmla="*/ 1454538 h 1464436"/>
              <a:gd name="connsiteX4" fmla="*/ 11010 w 4848966"/>
              <a:gd name="connsiteY4" fmla="*/ 1464436 h 1464436"/>
              <a:gd name="connsiteX5" fmla="*/ 17780 w 4848966"/>
              <a:gd name="connsiteY5" fmla="*/ 182841 h 1464436"/>
              <a:gd name="connsiteX0" fmla="*/ 17780 w 4853094"/>
              <a:gd name="connsiteY0" fmla="*/ 169007 h 1450602"/>
              <a:gd name="connsiteX1" fmla="*/ 3238500 w 4853094"/>
              <a:gd name="connsiteY1" fmla="*/ 517975 h 1450602"/>
              <a:gd name="connsiteX2" fmla="*/ 4832879 w 4853094"/>
              <a:gd name="connsiteY2" fmla="*/ 1 h 1450602"/>
              <a:gd name="connsiteX3" fmla="*/ 4832879 w 4853094"/>
              <a:gd name="connsiteY3" fmla="*/ 1440704 h 1450602"/>
              <a:gd name="connsiteX4" fmla="*/ 11010 w 4853094"/>
              <a:gd name="connsiteY4" fmla="*/ 1450602 h 1450602"/>
              <a:gd name="connsiteX5" fmla="*/ 17780 w 4853094"/>
              <a:gd name="connsiteY5" fmla="*/ 169007 h 1450602"/>
              <a:gd name="connsiteX0" fmla="*/ 17780 w 4839442"/>
              <a:gd name="connsiteY0" fmla="*/ 170935 h 1452530"/>
              <a:gd name="connsiteX1" fmla="*/ 3238500 w 4839442"/>
              <a:gd name="connsiteY1" fmla="*/ 519903 h 1452530"/>
              <a:gd name="connsiteX2" fmla="*/ 4832879 w 4839442"/>
              <a:gd name="connsiteY2" fmla="*/ 1929 h 1452530"/>
              <a:gd name="connsiteX3" fmla="*/ 4832879 w 4839442"/>
              <a:gd name="connsiteY3" fmla="*/ 1442632 h 1452530"/>
              <a:gd name="connsiteX4" fmla="*/ 11010 w 4839442"/>
              <a:gd name="connsiteY4" fmla="*/ 1452530 h 1452530"/>
              <a:gd name="connsiteX5" fmla="*/ 17780 w 4839442"/>
              <a:gd name="connsiteY5" fmla="*/ 170935 h 1452530"/>
              <a:gd name="connsiteX0" fmla="*/ 17780 w 4839442"/>
              <a:gd name="connsiteY0" fmla="*/ 170933 h 1452528"/>
              <a:gd name="connsiteX1" fmla="*/ 3238500 w 4839442"/>
              <a:gd name="connsiteY1" fmla="*/ 519901 h 1452528"/>
              <a:gd name="connsiteX2" fmla="*/ 4832879 w 4839442"/>
              <a:gd name="connsiteY2" fmla="*/ 1928 h 1452528"/>
              <a:gd name="connsiteX3" fmla="*/ 4832879 w 4839442"/>
              <a:gd name="connsiteY3" fmla="*/ 1442630 h 1452528"/>
              <a:gd name="connsiteX4" fmla="*/ 11010 w 4839442"/>
              <a:gd name="connsiteY4" fmla="*/ 1452528 h 1452528"/>
              <a:gd name="connsiteX5" fmla="*/ 17780 w 4839442"/>
              <a:gd name="connsiteY5" fmla="*/ 170933 h 1452528"/>
              <a:gd name="connsiteX0" fmla="*/ 17780 w 4839442"/>
              <a:gd name="connsiteY0" fmla="*/ 170935 h 1452530"/>
              <a:gd name="connsiteX1" fmla="*/ 3238500 w 4839442"/>
              <a:gd name="connsiteY1" fmla="*/ 519903 h 1452530"/>
              <a:gd name="connsiteX2" fmla="*/ 4832879 w 4839442"/>
              <a:gd name="connsiteY2" fmla="*/ 1930 h 1452530"/>
              <a:gd name="connsiteX3" fmla="*/ 4832879 w 4839442"/>
              <a:gd name="connsiteY3" fmla="*/ 1442632 h 1452530"/>
              <a:gd name="connsiteX4" fmla="*/ 11010 w 4839442"/>
              <a:gd name="connsiteY4" fmla="*/ 1452530 h 1452530"/>
              <a:gd name="connsiteX5" fmla="*/ 17780 w 4839442"/>
              <a:gd name="connsiteY5" fmla="*/ 170935 h 1452530"/>
              <a:gd name="connsiteX0" fmla="*/ 17780 w 4839442"/>
              <a:gd name="connsiteY0" fmla="*/ 170933 h 1447033"/>
              <a:gd name="connsiteX1" fmla="*/ 3238500 w 4839442"/>
              <a:gd name="connsiteY1" fmla="*/ 519901 h 1447033"/>
              <a:gd name="connsiteX2" fmla="*/ 4832879 w 4839442"/>
              <a:gd name="connsiteY2" fmla="*/ 1928 h 1447033"/>
              <a:gd name="connsiteX3" fmla="*/ 4832879 w 4839442"/>
              <a:gd name="connsiteY3" fmla="*/ 1442630 h 1447033"/>
              <a:gd name="connsiteX4" fmla="*/ 33867 w 4839442"/>
              <a:gd name="connsiteY4" fmla="*/ 1442630 h 1447033"/>
              <a:gd name="connsiteX5" fmla="*/ 17780 w 4839442"/>
              <a:gd name="connsiteY5" fmla="*/ 170933 h 1447033"/>
              <a:gd name="connsiteX0" fmla="*/ 17780 w 4823355"/>
              <a:gd name="connsiteY0" fmla="*/ 164982 h 1447033"/>
              <a:gd name="connsiteX1" fmla="*/ 3222413 w 4823355"/>
              <a:gd name="connsiteY1" fmla="*/ 519903 h 1447033"/>
              <a:gd name="connsiteX2" fmla="*/ 4816792 w 4823355"/>
              <a:gd name="connsiteY2" fmla="*/ 1930 h 1447033"/>
              <a:gd name="connsiteX3" fmla="*/ 4816792 w 4823355"/>
              <a:gd name="connsiteY3" fmla="*/ 1442632 h 1447033"/>
              <a:gd name="connsiteX4" fmla="*/ 17780 w 4823355"/>
              <a:gd name="connsiteY4" fmla="*/ 1442632 h 1447033"/>
              <a:gd name="connsiteX5" fmla="*/ 17780 w 4823355"/>
              <a:gd name="connsiteY5" fmla="*/ 164982 h 1447033"/>
              <a:gd name="connsiteX0" fmla="*/ 15875 w 4821450"/>
              <a:gd name="connsiteY0" fmla="*/ 164980 h 1447033"/>
              <a:gd name="connsiteX1" fmla="*/ 3220508 w 4821450"/>
              <a:gd name="connsiteY1" fmla="*/ 519901 h 1447033"/>
              <a:gd name="connsiteX2" fmla="*/ 4814887 w 4821450"/>
              <a:gd name="connsiteY2" fmla="*/ 1928 h 1447033"/>
              <a:gd name="connsiteX3" fmla="*/ 4814887 w 4821450"/>
              <a:gd name="connsiteY3" fmla="*/ 1442630 h 1447033"/>
              <a:gd name="connsiteX4" fmla="*/ 15875 w 4821450"/>
              <a:gd name="connsiteY4" fmla="*/ 1442630 h 1447033"/>
              <a:gd name="connsiteX5" fmla="*/ 15875 w 4821450"/>
              <a:gd name="connsiteY5" fmla="*/ 164980 h 1447033"/>
              <a:gd name="connsiteX0" fmla="*/ 15875 w 4821451"/>
              <a:gd name="connsiteY0" fmla="*/ 170935 h 1447033"/>
              <a:gd name="connsiteX1" fmla="*/ 3220509 w 4821451"/>
              <a:gd name="connsiteY1" fmla="*/ 519903 h 1447033"/>
              <a:gd name="connsiteX2" fmla="*/ 4814888 w 4821451"/>
              <a:gd name="connsiteY2" fmla="*/ 1930 h 1447033"/>
              <a:gd name="connsiteX3" fmla="*/ 4814888 w 4821451"/>
              <a:gd name="connsiteY3" fmla="*/ 1442632 h 1447033"/>
              <a:gd name="connsiteX4" fmla="*/ 15876 w 4821451"/>
              <a:gd name="connsiteY4" fmla="*/ 1442632 h 1447033"/>
              <a:gd name="connsiteX5" fmla="*/ 15875 w 4821451"/>
              <a:gd name="connsiteY5" fmla="*/ 170935 h 1447033"/>
              <a:gd name="connsiteX0" fmla="*/ 15875 w 4821451"/>
              <a:gd name="connsiteY0" fmla="*/ 170933 h 1447033"/>
              <a:gd name="connsiteX1" fmla="*/ 3220509 w 4821451"/>
              <a:gd name="connsiteY1" fmla="*/ 519901 h 1447033"/>
              <a:gd name="connsiteX2" fmla="*/ 4814888 w 4821451"/>
              <a:gd name="connsiteY2" fmla="*/ 1928 h 1447033"/>
              <a:gd name="connsiteX3" fmla="*/ 4814888 w 4821451"/>
              <a:gd name="connsiteY3" fmla="*/ 1442630 h 1447033"/>
              <a:gd name="connsiteX4" fmla="*/ 15876 w 4821451"/>
              <a:gd name="connsiteY4" fmla="*/ 1442630 h 1447033"/>
              <a:gd name="connsiteX5" fmla="*/ 15875 w 4821451"/>
              <a:gd name="connsiteY5" fmla="*/ 170933 h 1447033"/>
              <a:gd name="connsiteX0" fmla="*/ 12065 w 4817641"/>
              <a:gd name="connsiteY0" fmla="*/ 170935 h 1447033"/>
              <a:gd name="connsiteX1" fmla="*/ 3216699 w 4817641"/>
              <a:gd name="connsiteY1" fmla="*/ 519903 h 1447033"/>
              <a:gd name="connsiteX2" fmla="*/ 4811078 w 4817641"/>
              <a:gd name="connsiteY2" fmla="*/ 1930 h 1447033"/>
              <a:gd name="connsiteX3" fmla="*/ 4811078 w 4817641"/>
              <a:gd name="connsiteY3" fmla="*/ 1442632 h 1447033"/>
              <a:gd name="connsiteX4" fmla="*/ 12066 w 4817641"/>
              <a:gd name="connsiteY4" fmla="*/ 1442632 h 1447033"/>
              <a:gd name="connsiteX5" fmla="*/ 12065 w 4817641"/>
              <a:gd name="connsiteY5" fmla="*/ 170935 h 1447033"/>
              <a:gd name="connsiteX0" fmla="*/ 12065 w 4817641"/>
              <a:gd name="connsiteY0" fmla="*/ 173910 h 1447033"/>
              <a:gd name="connsiteX1" fmla="*/ 3216699 w 4817641"/>
              <a:gd name="connsiteY1" fmla="*/ 519901 h 1447033"/>
              <a:gd name="connsiteX2" fmla="*/ 4811078 w 4817641"/>
              <a:gd name="connsiteY2" fmla="*/ 1928 h 1447033"/>
              <a:gd name="connsiteX3" fmla="*/ 4811078 w 4817641"/>
              <a:gd name="connsiteY3" fmla="*/ 1442630 h 1447033"/>
              <a:gd name="connsiteX4" fmla="*/ 12066 w 4817641"/>
              <a:gd name="connsiteY4" fmla="*/ 1442630 h 1447033"/>
              <a:gd name="connsiteX5" fmla="*/ 12065 w 4817641"/>
              <a:gd name="connsiteY5" fmla="*/ 173910 h 1447033"/>
              <a:gd name="connsiteX0" fmla="*/ 12065 w 4817641"/>
              <a:gd name="connsiteY0" fmla="*/ 173912 h 1447033"/>
              <a:gd name="connsiteX1" fmla="*/ 3216699 w 4817641"/>
              <a:gd name="connsiteY1" fmla="*/ 519903 h 1447033"/>
              <a:gd name="connsiteX2" fmla="*/ 4811078 w 4817641"/>
              <a:gd name="connsiteY2" fmla="*/ 1930 h 1447033"/>
              <a:gd name="connsiteX3" fmla="*/ 4811078 w 4817641"/>
              <a:gd name="connsiteY3" fmla="*/ 1442632 h 1447033"/>
              <a:gd name="connsiteX4" fmla="*/ 12066 w 4817641"/>
              <a:gd name="connsiteY4" fmla="*/ 1442632 h 1447033"/>
              <a:gd name="connsiteX5" fmla="*/ 12065 w 4817641"/>
              <a:gd name="connsiteY5" fmla="*/ 173912 h 1447033"/>
              <a:gd name="connsiteX0" fmla="*/ 13970 w 4819546"/>
              <a:gd name="connsiteY0" fmla="*/ 173910 h 1447033"/>
              <a:gd name="connsiteX1" fmla="*/ 3218604 w 4819546"/>
              <a:gd name="connsiteY1" fmla="*/ 519901 h 1447033"/>
              <a:gd name="connsiteX2" fmla="*/ 4812983 w 4819546"/>
              <a:gd name="connsiteY2" fmla="*/ 1928 h 1447033"/>
              <a:gd name="connsiteX3" fmla="*/ 4812983 w 4819546"/>
              <a:gd name="connsiteY3" fmla="*/ 1442630 h 1447033"/>
              <a:gd name="connsiteX4" fmla="*/ 13971 w 4819546"/>
              <a:gd name="connsiteY4" fmla="*/ 1442630 h 1447033"/>
              <a:gd name="connsiteX5" fmla="*/ 13970 w 4819546"/>
              <a:gd name="connsiteY5" fmla="*/ 173910 h 1447033"/>
              <a:gd name="connsiteX0" fmla="*/ 5079 w 4810655"/>
              <a:gd name="connsiteY0" fmla="*/ 173912 h 1447033"/>
              <a:gd name="connsiteX1" fmla="*/ 3209713 w 4810655"/>
              <a:gd name="connsiteY1" fmla="*/ 519903 h 1447033"/>
              <a:gd name="connsiteX2" fmla="*/ 4804092 w 4810655"/>
              <a:gd name="connsiteY2" fmla="*/ 1930 h 1447033"/>
              <a:gd name="connsiteX3" fmla="*/ 4804092 w 4810655"/>
              <a:gd name="connsiteY3" fmla="*/ 1442632 h 1447033"/>
              <a:gd name="connsiteX4" fmla="*/ 5080 w 4810655"/>
              <a:gd name="connsiteY4" fmla="*/ 1442632 h 1447033"/>
              <a:gd name="connsiteX5" fmla="*/ 5079 w 4810655"/>
              <a:gd name="connsiteY5" fmla="*/ 173912 h 1447033"/>
              <a:gd name="connsiteX0" fmla="*/ 5079 w 4810655"/>
              <a:gd name="connsiteY0" fmla="*/ 173910 h 1447033"/>
              <a:gd name="connsiteX1" fmla="*/ 3209713 w 4810655"/>
              <a:gd name="connsiteY1" fmla="*/ 519901 h 1447033"/>
              <a:gd name="connsiteX2" fmla="*/ 4804092 w 4810655"/>
              <a:gd name="connsiteY2" fmla="*/ 1928 h 1447033"/>
              <a:gd name="connsiteX3" fmla="*/ 4804092 w 4810655"/>
              <a:gd name="connsiteY3" fmla="*/ 1442630 h 1447033"/>
              <a:gd name="connsiteX4" fmla="*/ 5080 w 4810655"/>
              <a:gd name="connsiteY4" fmla="*/ 1442630 h 1447033"/>
              <a:gd name="connsiteX5" fmla="*/ 5079 w 4810655"/>
              <a:gd name="connsiteY5" fmla="*/ 173910 h 1447033"/>
              <a:gd name="connsiteX0" fmla="*/ 5079 w 4810655"/>
              <a:gd name="connsiteY0" fmla="*/ 173912 h 1447033"/>
              <a:gd name="connsiteX1" fmla="*/ 3209713 w 4810655"/>
              <a:gd name="connsiteY1" fmla="*/ 519903 h 1447033"/>
              <a:gd name="connsiteX2" fmla="*/ 4804092 w 4810655"/>
              <a:gd name="connsiteY2" fmla="*/ 1930 h 1447033"/>
              <a:gd name="connsiteX3" fmla="*/ 4804092 w 4810655"/>
              <a:gd name="connsiteY3" fmla="*/ 1442632 h 1447033"/>
              <a:gd name="connsiteX4" fmla="*/ 5080 w 4810655"/>
              <a:gd name="connsiteY4" fmla="*/ 1442632 h 1447033"/>
              <a:gd name="connsiteX5" fmla="*/ 5079 w 4810655"/>
              <a:gd name="connsiteY5" fmla="*/ 173912 h 1447033"/>
              <a:gd name="connsiteX0" fmla="*/ 3174 w 4808750"/>
              <a:gd name="connsiteY0" fmla="*/ 173910 h 1447033"/>
              <a:gd name="connsiteX1" fmla="*/ 3207808 w 4808750"/>
              <a:gd name="connsiteY1" fmla="*/ 519901 h 1447033"/>
              <a:gd name="connsiteX2" fmla="*/ 4802187 w 4808750"/>
              <a:gd name="connsiteY2" fmla="*/ 1928 h 1447033"/>
              <a:gd name="connsiteX3" fmla="*/ 4802187 w 4808750"/>
              <a:gd name="connsiteY3" fmla="*/ 1442630 h 1447033"/>
              <a:gd name="connsiteX4" fmla="*/ 3175 w 4808750"/>
              <a:gd name="connsiteY4" fmla="*/ 1442630 h 1447033"/>
              <a:gd name="connsiteX5" fmla="*/ 3174 w 4808750"/>
              <a:gd name="connsiteY5" fmla="*/ 173910 h 1447033"/>
              <a:gd name="connsiteX0" fmla="*/ 3174 w 4808750"/>
              <a:gd name="connsiteY0" fmla="*/ 173912 h 1447033"/>
              <a:gd name="connsiteX1" fmla="*/ 3207808 w 4808750"/>
              <a:gd name="connsiteY1" fmla="*/ 519903 h 1447033"/>
              <a:gd name="connsiteX2" fmla="*/ 4802187 w 4808750"/>
              <a:gd name="connsiteY2" fmla="*/ 1930 h 1447033"/>
              <a:gd name="connsiteX3" fmla="*/ 4802187 w 4808750"/>
              <a:gd name="connsiteY3" fmla="*/ 1442632 h 1447033"/>
              <a:gd name="connsiteX4" fmla="*/ 3175 w 4808750"/>
              <a:gd name="connsiteY4" fmla="*/ 1442632 h 1447033"/>
              <a:gd name="connsiteX5" fmla="*/ 3174 w 4808750"/>
              <a:gd name="connsiteY5" fmla="*/ 173912 h 14470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808750" h="1447033">
                <a:moveTo>
                  <a:pt x="3174" y="173912"/>
                </a:moveTo>
                <a:cubicBezTo>
                  <a:pt x="2317607" y="929370"/>
                  <a:pt x="2427711" y="826673"/>
                  <a:pt x="3207808" y="519903"/>
                </a:cubicBezTo>
                <a:cubicBezTo>
                  <a:pt x="3378305" y="427445"/>
                  <a:pt x="4245610" y="10548"/>
                  <a:pt x="4802187" y="1930"/>
                </a:cubicBezTo>
                <a:cubicBezTo>
                  <a:pt x="4808750" y="1"/>
                  <a:pt x="4800388" y="1447034"/>
                  <a:pt x="4802187" y="1442632"/>
                </a:cubicBezTo>
                <a:lnTo>
                  <a:pt x="3175" y="1442632"/>
                </a:lnTo>
                <a:cubicBezTo>
                  <a:pt x="0" y="1443246"/>
                  <a:pt x="4444" y="1442163"/>
                  <a:pt x="3174" y="173912"/>
                </a:cubicBezTo>
                <a:close/>
              </a:path>
            </a:pathLst>
          </a:custGeom>
          <a:gradFill flip="none" rotWithShape="1">
            <a:gsLst>
              <a:gs pos="0">
                <a:schemeClr val="accent5">
                  <a:alpha val="43000"/>
                </a:schemeClr>
              </a:gs>
              <a:gs pos="72000">
                <a:srgbClr val="0E5784"/>
              </a:gs>
              <a:gs pos="77000">
                <a:srgbClr val="0E5784"/>
              </a:gs>
              <a:gs pos="97000">
                <a:schemeClr val="bg1">
                  <a:alpha val="42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8" name="Picture 17" descr="2012_Cutwater_Asset_Management_Logo.wmf"/>
          <p:cNvPicPr>
            <a:picLocks noChangeAspect="1"/>
          </p:cNvPicPr>
          <p:nvPr/>
        </p:nvPicPr>
        <p:blipFill>
          <a:blip r:embed="rId2" cstate="print"/>
          <a:stretch>
            <a:fillRect/>
          </a:stretch>
        </p:blipFill>
        <p:spPr>
          <a:xfrm>
            <a:off x="465138" y="605638"/>
            <a:ext cx="1741731" cy="1106975"/>
          </a:xfrm>
          <a:prstGeom prst="rect">
            <a:avLst/>
          </a:prstGeom>
        </p:spPr>
      </p:pic>
      <p:sp>
        <p:nvSpPr>
          <p:cNvPr id="16" name="Slide Number Placeholder 3"/>
          <p:cNvSpPr>
            <a:spLocks noGrp="1"/>
          </p:cNvSpPr>
          <p:nvPr>
            <p:ph type="sldNum" sz="quarter" idx="10"/>
          </p:nvPr>
        </p:nvSpPr>
        <p:spPr bwMode="grayWhite">
          <a:xfrm>
            <a:off x="6654800" y="6464301"/>
            <a:ext cx="2133600" cy="365125"/>
          </a:xfrm>
        </p:spPr>
        <p:txBody>
          <a:bodyPr/>
          <a:lstStyle>
            <a:lvl1pPr>
              <a:defRPr>
                <a:solidFill>
                  <a:schemeClr val="bg1"/>
                </a:solidFill>
              </a:defRPr>
            </a:lvl1pPr>
          </a:lstStyle>
          <a:p>
            <a:fld id="{CC290CF9-5392-433A-B09C-7B82EA5B626C}" type="slidenum">
              <a:rPr lang="en-US" smtClean="0"/>
              <a:pPr/>
              <a:t>‹#›</a:t>
            </a:fld>
            <a:endParaRPr lang="en-US" dirty="0" smtClean="0"/>
          </a:p>
        </p:txBody>
      </p:sp>
      <p:sp>
        <p:nvSpPr>
          <p:cNvPr id="21" name="Freeform 20"/>
          <p:cNvSpPr/>
          <p:nvPr userDrawn="1"/>
        </p:nvSpPr>
        <p:spPr>
          <a:xfrm>
            <a:off x="-3597" y="5612236"/>
            <a:ext cx="9347521" cy="1242948"/>
          </a:xfrm>
          <a:custGeom>
            <a:avLst/>
            <a:gdLst>
              <a:gd name="connsiteX0" fmla="*/ 0 w 4799012"/>
              <a:gd name="connsiteY0" fmla="*/ 0 h 1225550"/>
              <a:gd name="connsiteX1" fmla="*/ 4799012 w 4799012"/>
              <a:gd name="connsiteY1" fmla="*/ 0 h 1225550"/>
              <a:gd name="connsiteX2" fmla="*/ 4799012 w 4799012"/>
              <a:gd name="connsiteY2" fmla="*/ 1225550 h 1225550"/>
              <a:gd name="connsiteX3" fmla="*/ 0 w 4799012"/>
              <a:gd name="connsiteY3" fmla="*/ 1225550 h 1225550"/>
              <a:gd name="connsiteX4" fmla="*/ 0 w 4799012"/>
              <a:gd name="connsiteY4" fmla="*/ 0 h 1225550"/>
              <a:gd name="connsiteX0" fmla="*/ 0 w 4799012"/>
              <a:gd name="connsiteY0" fmla="*/ 254 h 1225804"/>
              <a:gd name="connsiteX1" fmla="*/ 1220660 w 4799012"/>
              <a:gd name="connsiteY1" fmla="*/ 0 h 1225804"/>
              <a:gd name="connsiteX2" fmla="*/ 4799012 w 4799012"/>
              <a:gd name="connsiteY2" fmla="*/ 254 h 1225804"/>
              <a:gd name="connsiteX3" fmla="*/ 4799012 w 4799012"/>
              <a:gd name="connsiteY3" fmla="*/ 1225804 h 1225804"/>
              <a:gd name="connsiteX4" fmla="*/ 0 w 4799012"/>
              <a:gd name="connsiteY4" fmla="*/ 1225804 h 1225804"/>
              <a:gd name="connsiteX5" fmla="*/ 0 w 4799012"/>
              <a:gd name="connsiteY5" fmla="*/ 254 h 1225804"/>
              <a:gd name="connsiteX0" fmla="*/ 0 w 4799012"/>
              <a:gd name="connsiteY0" fmla="*/ 6350 h 1231900"/>
              <a:gd name="connsiteX1" fmla="*/ 1220660 w 4799012"/>
              <a:gd name="connsiteY1" fmla="*/ 6096 h 1231900"/>
              <a:gd name="connsiteX2" fmla="*/ 3317684 w 4799012"/>
              <a:gd name="connsiteY2" fmla="*/ 0 h 1231900"/>
              <a:gd name="connsiteX3" fmla="*/ 4799012 w 4799012"/>
              <a:gd name="connsiteY3" fmla="*/ 6350 h 1231900"/>
              <a:gd name="connsiteX4" fmla="*/ 4799012 w 4799012"/>
              <a:gd name="connsiteY4" fmla="*/ 1231900 h 1231900"/>
              <a:gd name="connsiteX5" fmla="*/ 0 w 4799012"/>
              <a:gd name="connsiteY5" fmla="*/ 1231900 h 1231900"/>
              <a:gd name="connsiteX6" fmla="*/ 0 w 4799012"/>
              <a:gd name="connsiteY6" fmla="*/ 6350 h 1231900"/>
              <a:gd name="connsiteX0" fmla="*/ 0 w 4799012"/>
              <a:gd name="connsiteY0" fmla="*/ 6350 h 1231900"/>
              <a:gd name="connsiteX1" fmla="*/ 1220660 w 4799012"/>
              <a:gd name="connsiteY1" fmla="*/ 6096 h 1231900"/>
              <a:gd name="connsiteX2" fmla="*/ 3317684 w 4799012"/>
              <a:gd name="connsiteY2" fmla="*/ 0 h 1231900"/>
              <a:gd name="connsiteX3" fmla="*/ 4238180 w 4799012"/>
              <a:gd name="connsiteY3" fmla="*/ 0 h 1231900"/>
              <a:gd name="connsiteX4" fmla="*/ 4799012 w 4799012"/>
              <a:gd name="connsiteY4" fmla="*/ 6350 h 1231900"/>
              <a:gd name="connsiteX5" fmla="*/ 4799012 w 4799012"/>
              <a:gd name="connsiteY5" fmla="*/ 1231900 h 1231900"/>
              <a:gd name="connsiteX6" fmla="*/ 0 w 4799012"/>
              <a:gd name="connsiteY6" fmla="*/ 1231900 h 1231900"/>
              <a:gd name="connsiteX7" fmla="*/ 0 w 4799012"/>
              <a:gd name="connsiteY7" fmla="*/ 6350 h 1231900"/>
              <a:gd name="connsiteX0" fmla="*/ 0 w 4799012"/>
              <a:gd name="connsiteY0" fmla="*/ 6350 h 1231900"/>
              <a:gd name="connsiteX1" fmla="*/ 1184084 w 4799012"/>
              <a:gd name="connsiteY1" fmla="*/ 274066 h 1231900"/>
              <a:gd name="connsiteX2" fmla="*/ 3317684 w 4799012"/>
              <a:gd name="connsiteY2" fmla="*/ 0 h 1231900"/>
              <a:gd name="connsiteX3" fmla="*/ 4238180 w 4799012"/>
              <a:gd name="connsiteY3" fmla="*/ 0 h 1231900"/>
              <a:gd name="connsiteX4" fmla="*/ 4799012 w 4799012"/>
              <a:gd name="connsiteY4" fmla="*/ 6350 h 1231900"/>
              <a:gd name="connsiteX5" fmla="*/ 4799012 w 4799012"/>
              <a:gd name="connsiteY5" fmla="*/ 1231900 h 1231900"/>
              <a:gd name="connsiteX6" fmla="*/ 0 w 4799012"/>
              <a:gd name="connsiteY6" fmla="*/ 1231900 h 1231900"/>
              <a:gd name="connsiteX7" fmla="*/ 0 w 4799012"/>
              <a:gd name="connsiteY7" fmla="*/ 6350 h 1231900"/>
              <a:gd name="connsiteX0" fmla="*/ 0 w 4799012"/>
              <a:gd name="connsiteY0" fmla="*/ 6350 h 1231900"/>
              <a:gd name="connsiteX1" fmla="*/ 1184084 w 4799012"/>
              <a:gd name="connsiteY1" fmla="*/ 274066 h 1231900"/>
              <a:gd name="connsiteX2" fmla="*/ 3342068 w 4799012"/>
              <a:gd name="connsiteY2" fmla="*/ 146050 h 1231900"/>
              <a:gd name="connsiteX3" fmla="*/ 4238180 w 4799012"/>
              <a:gd name="connsiteY3" fmla="*/ 0 h 1231900"/>
              <a:gd name="connsiteX4" fmla="*/ 4799012 w 4799012"/>
              <a:gd name="connsiteY4" fmla="*/ 6350 h 1231900"/>
              <a:gd name="connsiteX5" fmla="*/ 4799012 w 4799012"/>
              <a:gd name="connsiteY5" fmla="*/ 1231900 h 1231900"/>
              <a:gd name="connsiteX6" fmla="*/ 0 w 4799012"/>
              <a:gd name="connsiteY6" fmla="*/ 1231900 h 1231900"/>
              <a:gd name="connsiteX7" fmla="*/ 0 w 4799012"/>
              <a:gd name="connsiteY7" fmla="*/ 6350 h 1231900"/>
              <a:gd name="connsiteX0" fmla="*/ 0 w 4799012"/>
              <a:gd name="connsiteY0" fmla="*/ 6350 h 1231900"/>
              <a:gd name="connsiteX1" fmla="*/ 1184084 w 4799012"/>
              <a:gd name="connsiteY1" fmla="*/ 274066 h 1231900"/>
              <a:gd name="connsiteX2" fmla="*/ 3342068 w 4799012"/>
              <a:gd name="connsiteY2" fmla="*/ 146050 h 1231900"/>
              <a:gd name="connsiteX3" fmla="*/ 4238180 w 4799012"/>
              <a:gd name="connsiteY3" fmla="*/ 0 h 1231900"/>
              <a:gd name="connsiteX4" fmla="*/ 4799012 w 4799012"/>
              <a:gd name="connsiteY4" fmla="*/ 6350 h 1231900"/>
              <a:gd name="connsiteX5" fmla="*/ 4799012 w 4799012"/>
              <a:gd name="connsiteY5" fmla="*/ 1231900 h 1231900"/>
              <a:gd name="connsiteX6" fmla="*/ 0 w 4799012"/>
              <a:gd name="connsiteY6" fmla="*/ 1231900 h 1231900"/>
              <a:gd name="connsiteX7" fmla="*/ 0 w 4799012"/>
              <a:gd name="connsiteY7" fmla="*/ 6350 h 1231900"/>
              <a:gd name="connsiteX0" fmla="*/ 0 w 4799012"/>
              <a:gd name="connsiteY0" fmla="*/ 159639 h 1385189"/>
              <a:gd name="connsiteX1" fmla="*/ 1184084 w 4799012"/>
              <a:gd name="connsiteY1" fmla="*/ 427355 h 1385189"/>
              <a:gd name="connsiteX2" fmla="*/ 3342068 w 4799012"/>
              <a:gd name="connsiteY2" fmla="*/ 299339 h 1385189"/>
              <a:gd name="connsiteX3" fmla="*/ 4238180 w 4799012"/>
              <a:gd name="connsiteY3" fmla="*/ 153289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205317 h 1430867"/>
              <a:gd name="connsiteX1" fmla="*/ 1184084 w 4799012"/>
              <a:gd name="connsiteY1" fmla="*/ 473033 h 1430867"/>
              <a:gd name="connsiteX2" fmla="*/ 3342068 w 4799012"/>
              <a:gd name="connsiteY2" fmla="*/ 345017 h 1430867"/>
              <a:gd name="connsiteX3" fmla="*/ 4238180 w 4799012"/>
              <a:gd name="connsiteY3" fmla="*/ 198967 h 1430867"/>
              <a:gd name="connsiteX4" fmla="*/ 4799012 w 4799012"/>
              <a:gd name="connsiteY4" fmla="*/ 205317 h 1430867"/>
              <a:gd name="connsiteX5" fmla="*/ 4799012 w 4799012"/>
              <a:gd name="connsiteY5" fmla="*/ 1430867 h 1430867"/>
              <a:gd name="connsiteX6" fmla="*/ 0 w 4799012"/>
              <a:gd name="connsiteY6" fmla="*/ 1430867 h 1430867"/>
              <a:gd name="connsiteX7" fmla="*/ 0 w 4799012"/>
              <a:gd name="connsiteY7" fmla="*/ 205317 h 1430867"/>
              <a:gd name="connsiteX0" fmla="*/ 0 w 4799012"/>
              <a:gd name="connsiteY0" fmla="*/ 205317 h 1430867"/>
              <a:gd name="connsiteX1" fmla="*/ 1184084 w 4799012"/>
              <a:gd name="connsiteY1" fmla="*/ 473033 h 1430867"/>
              <a:gd name="connsiteX2" fmla="*/ 3342068 w 4799012"/>
              <a:gd name="connsiteY2" fmla="*/ 345017 h 1430867"/>
              <a:gd name="connsiteX3" fmla="*/ 4225988 w 4799012"/>
              <a:gd name="connsiteY3" fmla="*/ 326729 h 1430867"/>
              <a:gd name="connsiteX4" fmla="*/ 4799012 w 4799012"/>
              <a:gd name="connsiteY4" fmla="*/ 205317 h 1430867"/>
              <a:gd name="connsiteX5" fmla="*/ 4799012 w 4799012"/>
              <a:gd name="connsiteY5" fmla="*/ 1430867 h 1430867"/>
              <a:gd name="connsiteX6" fmla="*/ 0 w 4799012"/>
              <a:gd name="connsiteY6" fmla="*/ 1430867 h 1430867"/>
              <a:gd name="connsiteX7" fmla="*/ 0 w 4799012"/>
              <a:gd name="connsiteY7" fmla="*/ 205317 h 1430867"/>
              <a:gd name="connsiteX0" fmla="*/ 0 w 4799012"/>
              <a:gd name="connsiteY0" fmla="*/ 205317 h 1430867"/>
              <a:gd name="connsiteX1" fmla="*/ 1184084 w 4799012"/>
              <a:gd name="connsiteY1" fmla="*/ 473033 h 1430867"/>
              <a:gd name="connsiteX2" fmla="*/ 3342068 w 4799012"/>
              <a:gd name="connsiteY2" fmla="*/ 345017 h 1430867"/>
              <a:gd name="connsiteX3" fmla="*/ 3994340 w 4799012"/>
              <a:gd name="connsiteY3" fmla="*/ 460841 h 1430867"/>
              <a:gd name="connsiteX4" fmla="*/ 4799012 w 4799012"/>
              <a:gd name="connsiteY4" fmla="*/ 205317 h 1430867"/>
              <a:gd name="connsiteX5" fmla="*/ 4799012 w 4799012"/>
              <a:gd name="connsiteY5" fmla="*/ 1430867 h 1430867"/>
              <a:gd name="connsiteX6" fmla="*/ 0 w 4799012"/>
              <a:gd name="connsiteY6" fmla="*/ 1430867 h 1430867"/>
              <a:gd name="connsiteX7" fmla="*/ 0 w 4799012"/>
              <a:gd name="connsiteY7" fmla="*/ 205317 h 1430867"/>
              <a:gd name="connsiteX0" fmla="*/ 0 w 4799012"/>
              <a:gd name="connsiteY0" fmla="*/ 159639 h 1385189"/>
              <a:gd name="connsiteX1" fmla="*/ 1184084 w 4799012"/>
              <a:gd name="connsiteY1" fmla="*/ 427355 h 1385189"/>
              <a:gd name="connsiteX2" fmla="*/ 3342068 w 4799012"/>
              <a:gd name="connsiteY2" fmla="*/ 299339 h 1385189"/>
              <a:gd name="connsiteX3" fmla="*/ 3994340 w 4799012"/>
              <a:gd name="connsiteY3" fmla="*/ 415163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3342068 w 4799012"/>
              <a:gd name="connsiteY2" fmla="*/ 299339 h 1385189"/>
              <a:gd name="connsiteX3" fmla="*/ 3994340 w 4799012"/>
              <a:gd name="connsiteY3" fmla="*/ 415163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2433764 w 4799012"/>
              <a:gd name="connsiteY2" fmla="*/ 159640 h 1385189"/>
              <a:gd name="connsiteX3" fmla="*/ 3994340 w 4799012"/>
              <a:gd name="connsiteY3" fmla="*/ 415163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2433764 w 4799012"/>
              <a:gd name="connsiteY2" fmla="*/ 159640 h 1385189"/>
              <a:gd name="connsiteX3" fmla="*/ 3994340 w 4799012"/>
              <a:gd name="connsiteY3" fmla="*/ 415163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2433764 w 4799012"/>
              <a:gd name="connsiteY2" fmla="*/ 159640 h 1385189"/>
              <a:gd name="connsiteX3" fmla="*/ 3829748 w 4799012"/>
              <a:gd name="connsiteY3" fmla="*/ 421259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2433764 w 4799012"/>
              <a:gd name="connsiteY2" fmla="*/ 159640 h 1385189"/>
              <a:gd name="connsiteX3" fmla="*/ 3829748 w 4799012"/>
              <a:gd name="connsiteY3" fmla="*/ 421259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2433764 w 4799012"/>
              <a:gd name="connsiteY2" fmla="*/ 159640 h 1385189"/>
              <a:gd name="connsiteX3" fmla="*/ 3829748 w 4799012"/>
              <a:gd name="connsiteY3" fmla="*/ 421259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2433764 w 4799012"/>
              <a:gd name="connsiteY2" fmla="*/ 159640 h 1385189"/>
              <a:gd name="connsiteX3" fmla="*/ 3829748 w 4799012"/>
              <a:gd name="connsiteY3" fmla="*/ 421259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2433764 w 4799012"/>
              <a:gd name="connsiteY2" fmla="*/ 159640 h 1385189"/>
              <a:gd name="connsiteX3" fmla="*/ 3659060 w 4799012"/>
              <a:gd name="connsiteY3" fmla="*/ 463931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2433764 w 4799012"/>
              <a:gd name="connsiteY2" fmla="*/ 159640 h 1385189"/>
              <a:gd name="connsiteX3" fmla="*/ 3671252 w 4799012"/>
              <a:gd name="connsiteY3" fmla="*/ 488315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62103 h 1287653"/>
              <a:gd name="connsiteX1" fmla="*/ 1184084 w 4799012"/>
              <a:gd name="connsiteY1" fmla="*/ 329819 h 1287653"/>
              <a:gd name="connsiteX2" fmla="*/ 2433764 w 4799012"/>
              <a:gd name="connsiteY2" fmla="*/ 62104 h 1287653"/>
              <a:gd name="connsiteX3" fmla="*/ 3671252 w 4799012"/>
              <a:gd name="connsiteY3" fmla="*/ 390779 h 1287653"/>
              <a:gd name="connsiteX4" fmla="*/ 4799012 w 4799012"/>
              <a:gd name="connsiteY4" fmla="*/ 62103 h 1287653"/>
              <a:gd name="connsiteX5" fmla="*/ 4799012 w 4799012"/>
              <a:gd name="connsiteY5" fmla="*/ 1287653 h 1287653"/>
              <a:gd name="connsiteX6" fmla="*/ 0 w 4799012"/>
              <a:gd name="connsiteY6" fmla="*/ 1287653 h 1287653"/>
              <a:gd name="connsiteX7" fmla="*/ 0 w 4799012"/>
              <a:gd name="connsiteY7" fmla="*/ 62103 h 1287653"/>
              <a:gd name="connsiteX0" fmla="*/ 0 w 4799012"/>
              <a:gd name="connsiteY0" fmla="*/ 62103 h 1287653"/>
              <a:gd name="connsiteX1" fmla="*/ 1184084 w 4799012"/>
              <a:gd name="connsiteY1" fmla="*/ 329819 h 1287653"/>
              <a:gd name="connsiteX2" fmla="*/ 2458148 w 4799012"/>
              <a:gd name="connsiteY2" fmla="*/ 464186 h 1287653"/>
              <a:gd name="connsiteX3" fmla="*/ 3671252 w 4799012"/>
              <a:gd name="connsiteY3" fmla="*/ 390779 h 1287653"/>
              <a:gd name="connsiteX4" fmla="*/ 4799012 w 4799012"/>
              <a:gd name="connsiteY4" fmla="*/ 62103 h 1287653"/>
              <a:gd name="connsiteX5" fmla="*/ 4799012 w 4799012"/>
              <a:gd name="connsiteY5" fmla="*/ 1287653 h 1287653"/>
              <a:gd name="connsiteX6" fmla="*/ 0 w 4799012"/>
              <a:gd name="connsiteY6" fmla="*/ 1287653 h 1287653"/>
              <a:gd name="connsiteX7" fmla="*/ 0 w 4799012"/>
              <a:gd name="connsiteY7" fmla="*/ 62103 h 1287653"/>
              <a:gd name="connsiteX0" fmla="*/ 0 w 4799012"/>
              <a:gd name="connsiteY0" fmla="*/ 62103 h 1287653"/>
              <a:gd name="connsiteX1" fmla="*/ 2122868 w 4799012"/>
              <a:gd name="connsiteY1" fmla="*/ 293243 h 1287653"/>
              <a:gd name="connsiteX2" fmla="*/ 2458148 w 4799012"/>
              <a:gd name="connsiteY2" fmla="*/ 464186 h 1287653"/>
              <a:gd name="connsiteX3" fmla="*/ 3671252 w 4799012"/>
              <a:gd name="connsiteY3" fmla="*/ 390779 h 1287653"/>
              <a:gd name="connsiteX4" fmla="*/ 4799012 w 4799012"/>
              <a:gd name="connsiteY4" fmla="*/ 62103 h 1287653"/>
              <a:gd name="connsiteX5" fmla="*/ 4799012 w 4799012"/>
              <a:gd name="connsiteY5" fmla="*/ 1287653 h 1287653"/>
              <a:gd name="connsiteX6" fmla="*/ 0 w 4799012"/>
              <a:gd name="connsiteY6" fmla="*/ 1287653 h 1287653"/>
              <a:gd name="connsiteX7" fmla="*/ 0 w 4799012"/>
              <a:gd name="connsiteY7" fmla="*/ 62103 h 1287653"/>
              <a:gd name="connsiteX0" fmla="*/ 0 w 4799012"/>
              <a:gd name="connsiteY0" fmla="*/ 62103 h 1287653"/>
              <a:gd name="connsiteX1" fmla="*/ 2122868 w 4799012"/>
              <a:gd name="connsiteY1" fmla="*/ 293243 h 1287653"/>
              <a:gd name="connsiteX2" fmla="*/ 3671252 w 4799012"/>
              <a:gd name="connsiteY2" fmla="*/ 390779 h 1287653"/>
              <a:gd name="connsiteX3" fmla="*/ 4799012 w 4799012"/>
              <a:gd name="connsiteY3" fmla="*/ 62103 h 1287653"/>
              <a:gd name="connsiteX4" fmla="*/ 4799012 w 4799012"/>
              <a:gd name="connsiteY4" fmla="*/ 1287653 h 1287653"/>
              <a:gd name="connsiteX5" fmla="*/ 0 w 4799012"/>
              <a:gd name="connsiteY5" fmla="*/ 1287653 h 1287653"/>
              <a:gd name="connsiteX6" fmla="*/ 0 w 4799012"/>
              <a:gd name="connsiteY6" fmla="*/ 62103 h 1287653"/>
              <a:gd name="connsiteX0" fmla="*/ 0 w 4799012"/>
              <a:gd name="connsiteY0" fmla="*/ 62103 h 1287653"/>
              <a:gd name="connsiteX1" fmla="*/ 2282825 w 4799012"/>
              <a:gd name="connsiteY1" fmla="*/ 287147 h 1287653"/>
              <a:gd name="connsiteX2" fmla="*/ 3671252 w 4799012"/>
              <a:gd name="connsiteY2" fmla="*/ 390779 h 1287653"/>
              <a:gd name="connsiteX3" fmla="*/ 4799012 w 4799012"/>
              <a:gd name="connsiteY3" fmla="*/ 62103 h 1287653"/>
              <a:gd name="connsiteX4" fmla="*/ 4799012 w 4799012"/>
              <a:gd name="connsiteY4" fmla="*/ 1287653 h 1287653"/>
              <a:gd name="connsiteX5" fmla="*/ 0 w 4799012"/>
              <a:gd name="connsiteY5" fmla="*/ 1287653 h 1287653"/>
              <a:gd name="connsiteX6" fmla="*/ 0 w 4799012"/>
              <a:gd name="connsiteY6" fmla="*/ 62103 h 1287653"/>
              <a:gd name="connsiteX0" fmla="*/ 0 w 4799012"/>
              <a:gd name="connsiteY0" fmla="*/ 0 h 1225550"/>
              <a:gd name="connsiteX1" fmla="*/ 2282825 w 4799012"/>
              <a:gd name="connsiteY1" fmla="*/ 225044 h 1225550"/>
              <a:gd name="connsiteX2" fmla="*/ 3671252 w 4799012"/>
              <a:gd name="connsiteY2" fmla="*/ 328676 h 1225550"/>
              <a:gd name="connsiteX3" fmla="*/ 4799012 w 4799012"/>
              <a:gd name="connsiteY3" fmla="*/ 0 h 1225550"/>
              <a:gd name="connsiteX4" fmla="*/ 4799012 w 4799012"/>
              <a:gd name="connsiteY4" fmla="*/ 1225550 h 1225550"/>
              <a:gd name="connsiteX5" fmla="*/ 0 w 4799012"/>
              <a:gd name="connsiteY5" fmla="*/ 1225550 h 1225550"/>
              <a:gd name="connsiteX6" fmla="*/ 0 w 4799012"/>
              <a:gd name="connsiteY6" fmla="*/ 0 h 1225550"/>
              <a:gd name="connsiteX0" fmla="*/ 0 w 4799012"/>
              <a:gd name="connsiteY0" fmla="*/ 166751 h 1392301"/>
              <a:gd name="connsiteX1" fmla="*/ 2282825 w 4799012"/>
              <a:gd name="connsiteY1" fmla="*/ 391795 h 1392301"/>
              <a:gd name="connsiteX2" fmla="*/ 3671252 w 4799012"/>
              <a:gd name="connsiteY2" fmla="*/ 495427 h 1392301"/>
              <a:gd name="connsiteX3" fmla="*/ 4799012 w 4799012"/>
              <a:gd name="connsiteY3" fmla="*/ 166751 h 1392301"/>
              <a:gd name="connsiteX4" fmla="*/ 4799012 w 4799012"/>
              <a:gd name="connsiteY4" fmla="*/ 1392301 h 1392301"/>
              <a:gd name="connsiteX5" fmla="*/ 0 w 4799012"/>
              <a:gd name="connsiteY5" fmla="*/ 1392301 h 1392301"/>
              <a:gd name="connsiteX6" fmla="*/ 0 w 4799012"/>
              <a:gd name="connsiteY6" fmla="*/ 166751 h 1392301"/>
              <a:gd name="connsiteX0" fmla="*/ 0 w 4799012"/>
              <a:gd name="connsiteY0" fmla="*/ 166751 h 1392301"/>
              <a:gd name="connsiteX1" fmla="*/ 2282825 w 4799012"/>
              <a:gd name="connsiteY1" fmla="*/ 489331 h 1392301"/>
              <a:gd name="connsiteX2" fmla="*/ 3671252 w 4799012"/>
              <a:gd name="connsiteY2" fmla="*/ 495427 h 1392301"/>
              <a:gd name="connsiteX3" fmla="*/ 4799012 w 4799012"/>
              <a:gd name="connsiteY3" fmla="*/ 166751 h 1392301"/>
              <a:gd name="connsiteX4" fmla="*/ 4799012 w 4799012"/>
              <a:gd name="connsiteY4" fmla="*/ 1392301 h 1392301"/>
              <a:gd name="connsiteX5" fmla="*/ 0 w 4799012"/>
              <a:gd name="connsiteY5" fmla="*/ 1392301 h 1392301"/>
              <a:gd name="connsiteX6" fmla="*/ 0 w 4799012"/>
              <a:gd name="connsiteY6" fmla="*/ 166751 h 1392301"/>
              <a:gd name="connsiteX0" fmla="*/ 0 w 4799012"/>
              <a:gd name="connsiteY0" fmla="*/ 166751 h 1392301"/>
              <a:gd name="connsiteX1" fmla="*/ 2282825 w 4799012"/>
              <a:gd name="connsiteY1" fmla="*/ 574675 h 1392301"/>
              <a:gd name="connsiteX2" fmla="*/ 3671252 w 4799012"/>
              <a:gd name="connsiteY2" fmla="*/ 495427 h 1392301"/>
              <a:gd name="connsiteX3" fmla="*/ 4799012 w 4799012"/>
              <a:gd name="connsiteY3" fmla="*/ 166751 h 1392301"/>
              <a:gd name="connsiteX4" fmla="*/ 4799012 w 4799012"/>
              <a:gd name="connsiteY4" fmla="*/ 1392301 h 1392301"/>
              <a:gd name="connsiteX5" fmla="*/ 0 w 4799012"/>
              <a:gd name="connsiteY5" fmla="*/ 1392301 h 1392301"/>
              <a:gd name="connsiteX6" fmla="*/ 0 w 4799012"/>
              <a:gd name="connsiteY6" fmla="*/ 166751 h 1392301"/>
              <a:gd name="connsiteX0" fmla="*/ 0 w 4799012"/>
              <a:gd name="connsiteY0" fmla="*/ 166751 h 1392301"/>
              <a:gd name="connsiteX1" fmla="*/ 2282825 w 4799012"/>
              <a:gd name="connsiteY1" fmla="*/ 605155 h 1392301"/>
              <a:gd name="connsiteX2" fmla="*/ 3671252 w 4799012"/>
              <a:gd name="connsiteY2" fmla="*/ 495427 h 1392301"/>
              <a:gd name="connsiteX3" fmla="*/ 4799012 w 4799012"/>
              <a:gd name="connsiteY3" fmla="*/ 166751 h 1392301"/>
              <a:gd name="connsiteX4" fmla="*/ 4799012 w 4799012"/>
              <a:gd name="connsiteY4" fmla="*/ 1392301 h 1392301"/>
              <a:gd name="connsiteX5" fmla="*/ 0 w 4799012"/>
              <a:gd name="connsiteY5" fmla="*/ 1392301 h 1392301"/>
              <a:gd name="connsiteX6" fmla="*/ 0 w 4799012"/>
              <a:gd name="connsiteY6" fmla="*/ 166751 h 1392301"/>
              <a:gd name="connsiteX0" fmla="*/ 0 w 4799012"/>
              <a:gd name="connsiteY0" fmla="*/ 166751 h 1392301"/>
              <a:gd name="connsiteX1" fmla="*/ 2982404 w 4799012"/>
              <a:gd name="connsiteY1" fmla="*/ 586867 h 1392301"/>
              <a:gd name="connsiteX2" fmla="*/ 3671252 w 4799012"/>
              <a:gd name="connsiteY2" fmla="*/ 495427 h 1392301"/>
              <a:gd name="connsiteX3" fmla="*/ 4799012 w 4799012"/>
              <a:gd name="connsiteY3" fmla="*/ 166751 h 1392301"/>
              <a:gd name="connsiteX4" fmla="*/ 4799012 w 4799012"/>
              <a:gd name="connsiteY4" fmla="*/ 1392301 h 1392301"/>
              <a:gd name="connsiteX5" fmla="*/ 0 w 4799012"/>
              <a:gd name="connsiteY5" fmla="*/ 1392301 h 1392301"/>
              <a:gd name="connsiteX6" fmla="*/ 0 w 4799012"/>
              <a:gd name="connsiteY6" fmla="*/ 166751 h 1392301"/>
              <a:gd name="connsiteX0" fmla="*/ 0 w 4799012"/>
              <a:gd name="connsiteY0" fmla="*/ 81407 h 1306957"/>
              <a:gd name="connsiteX1" fmla="*/ 2982404 w 4799012"/>
              <a:gd name="connsiteY1" fmla="*/ 501523 h 1306957"/>
              <a:gd name="connsiteX2" fmla="*/ 3671252 w 4799012"/>
              <a:gd name="connsiteY2" fmla="*/ 410083 h 1306957"/>
              <a:gd name="connsiteX3" fmla="*/ 4799012 w 4799012"/>
              <a:gd name="connsiteY3" fmla="*/ 81407 h 1306957"/>
              <a:gd name="connsiteX4" fmla="*/ 4799012 w 4799012"/>
              <a:gd name="connsiteY4" fmla="*/ 1306957 h 1306957"/>
              <a:gd name="connsiteX5" fmla="*/ 0 w 4799012"/>
              <a:gd name="connsiteY5" fmla="*/ 1306957 h 1306957"/>
              <a:gd name="connsiteX6" fmla="*/ 0 w 4799012"/>
              <a:gd name="connsiteY6" fmla="*/ 81407 h 1306957"/>
              <a:gd name="connsiteX0" fmla="*/ 0 w 4799012"/>
              <a:gd name="connsiteY0" fmla="*/ 134239 h 1359789"/>
              <a:gd name="connsiteX1" fmla="*/ 2982404 w 4799012"/>
              <a:gd name="connsiteY1" fmla="*/ 554355 h 1359789"/>
              <a:gd name="connsiteX2" fmla="*/ 4799012 w 4799012"/>
              <a:gd name="connsiteY2" fmla="*/ 134239 h 1359789"/>
              <a:gd name="connsiteX3" fmla="*/ 4799012 w 4799012"/>
              <a:gd name="connsiteY3" fmla="*/ 1359789 h 1359789"/>
              <a:gd name="connsiteX4" fmla="*/ 0 w 4799012"/>
              <a:gd name="connsiteY4" fmla="*/ 1359789 h 1359789"/>
              <a:gd name="connsiteX5" fmla="*/ 0 w 4799012"/>
              <a:gd name="connsiteY5" fmla="*/ 134239 h 1359789"/>
              <a:gd name="connsiteX0" fmla="*/ 0 w 4799012"/>
              <a:gd name="connsiteY0" fmla="*/ 81407 h 1306957"/>
              <a:gd name="connsiteX1" fmla="*/ 2982404 w 4799012"/>
              <a:gd name="connsiteY1" fmla="*/ 501523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982404 w 4799012"/>
              <a:gd name="connsiteY1" fmla="*/ 501523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982404 w 4799012"/>
              <a:gd name="connsiteY1" fmla="*/ 501523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982404 w 4799012"/>
              <a:gd name="connsiteY1" fmla="*/ 501523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982404 w 4799012"/>
              <a:gd name="connsiteY1" fmla="*/ 501523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982404 w 4799012"/>
              <a:gd name="connsiteY1" fmla="*/ 501523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982404 w 4799012"/>
              <a:gd name="connsiteY1" fmla="*/ 501523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604452 w 4799012"/>
              <a:gd name="connsiteY1" fmla="*/ 361315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604452 w 4799012"/>
              <a:gd name="connsiteY1" fmla="*/ 361315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598356 w 4799012"/>
              <a:gd name="connsiteY1" fmla="*/ 458851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598356 w 4799012"/>
              <a:gd name="connsiteY1" fmla="*/ 501523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114258 h 1339808"/>
              <a:gd name="connsiteX1" fmla="*/ 1738820 w 4799012"/>
              <a:gd name="connsiteY1" fmla="*/ 327110 h 1339808"/>
              <a:gd name="connsiteX2" fmla="*/ 4799012 w 4799012"/>
              <a:gd name="connsiteY2" fmla="*/ 540724 h 1339808"/>
              <a:gd name="connsiteX3" fmla="*/ 4799012 w 4799012"/>
              <a:gd name="connsiteY3" fmla="*/ 1339808 h 1339808"/>
              <a:gd name="connsiteX4" fmla="*/ 0 w 4799012"/>
              <a:gd name="connsiteY4" fmla="*/ 1339808 h 1339808"/>
              <a:gd name="connsiteX5" fmla="*/ 0 w 4799012"/>
              <a:gd name="connsiteY5" fmla="*/ 114258 h 1339808"/>
              <a:gd name="connsiteX0" fmla="*/ 0 w 4799012"/>
              <a:gd name="connsiteY0" fmla="*/ 81407 h 1306957"/>
              <a:gd name="connsiteX1" fmla="*/ 1738820 w 4799012"/>
              <a:gd name="connsiteY1" fmla="*/ 294259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1738820 w 4799012"/>
              <a:gd name="connsiteY1" fmla="*/ 294259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1738820 w 4799012"/>
              <a:gd name="connsiteY1" fmla="*/ 294259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255 h 1233805"/>
              <a:gd name="connsiteX1" fmla="*/ 1738820 w 4799012"/>
              <a:gd name="connsiteY1" fmla="*/ 221107 h 1233805"/>
              <a:gd name="connsiteX2" fmla="*/ 4799012 w 4799012"/>
              <a:gd name="connsiteY2" fmla="*/ 434721 h 1233805"/>
              <a:gd name="connsiteX3" fmla="*/ 4799012 w 4799012"/>
              <a:gd name="connsiteY3" fmla="*/ 1233805 h 1233805"/>
              <a:gd name="connsiteX4" fmla="*/ 0 w 4799012"/>
              <a:gd name="connsiteY4" fmla="*/ 1233805 h 1233805"/>
              <a:gd name="connsiteX5" fmla="*/ 0 w 4799012"/>
              <a:gd name="connsiteY5" fmla="*/ 8255 h 1233805"/>
              <a:gd name="connsiteX0" fmla="*/ 0 w 4799012"/>
              <a:gd name="connsiteY0" fmla="*/ 2413 h 1227963"/>
              <a:gd name="connsiteX1" fmla="*/ 1738820 w 4799012"/>
              <a:gd name="connsiteY1" fmla="*/ 215265 h 1227963"/>
              <a:gd name="connsiteX2" fmla="*/ 4799012 w 4799012"/>
              <a:gd name="connsiteY2" fmla="*/ 428879 h 1227963"/>
              <a:gd name="connsiteX3" fmla="*/ 4799012 w 4799012"/>
              <a:gd name="connsiteY3" fmla="*/ 1227963 h 1227963"/>
              <a:gd name="connsiteX4" fmla="*/ 0 w 4799012"/>
              <a:gd name="connsiteY4" fmla="*/ 1227963 h 1227963"/>
              <a:gd name="connsiteX5" fmla="*/ 0 w 4799012"/>
              <a:gd name="connsiteY5" fmla="*/ 2413 h 1227963"/>
              <a:gd name="connsiteX0" fmla="*/ 0 w 4799012"/>
              <a:gd name="connsiteY0" fmla="*/ 2413 h 1227963"/>
              <a:gd name="connsiteX1" fmla="*/ 1702244 w 4799012"/>
              <a:gd name="connsiteY1" fmla="*/ 282321 h 1227963"/>
              <a:gd name="connsiteX2" fmla="*/ 4799012 w 4799012"/>
              <a:gd name="connsiteY2" fmla="*/ 428879 h 1227963"/>
              <a:gd name="connsiteX3" fmla="*/ 4799012 w 4799012"/>
              <a:gd name="connsiteY3" fmla="*/ 1227963 h 1227963"/>
              <a:gd name="connsiteX4" fmla="*/ 0 w 4799012"/>
              <a:gd name="connsiteY4" fmla="*/ 1227963 h 1227963"/>
              <a:gd name="connsiteX5" fmla="*/ 0 w 4799012"/>
              <a:gd name="connsiteY5" fmla="*/ 2413 h 1227963"/>
              <a:gd name="connsiteX0" fmla="*/ 0 w 4799012"/>
              <a:gd name="connsiteY0" fmla="*/ 47202 h 1272752"/>
              <a:gd name="connsiteX1" fmla="*/ 1702244 w 4799012"/>
              <a:gd name="connsiteY1" fmla="*/ 327110 h 1272752"/>
              <a:gd name="connsiteX2" fmla="*/ 4799012 w 4799012"/>
              <a:gd name="connsiteY2" fmla="*/ 473668 h 1272752"/>
              <a:gd name="connsiteX3" fmla="*/ 4799012 w 4799012"/>
              <a:gd name="connsiteY3" fmla="*/ 1272752 h 1272752"/>
              <a:gd name="connsiteX4" fmla="*/ 0 w 4799012"/>
              <a:gd name="connsiteY4" fmla="*/ 1272752 h 1272752"/>
              <a:gd name="connsiteX5" fmla="*/ 0 w 4799012"/>
              <a:gd name="connsiteY5" fmla="*/ 47202 h 1272752"/>
              <a:gd name="connsiteX0" fmla="*/ 0 w 4799012"/>
              <a:gd name="connsiteY0" fmla="*/ 47202 h 1272752"/>
              <a:gd name="connsiteX1" fmla="*/ 1702244 w 4799012"/>
              <a:gd name="connsiteY1" fmla="*/ 327110 h 1272752"/>
              <a:gd name="connsiteX2" fmla="*/ 4799012 w 4799012"/>
              <a:gd name="connsiteY2" fmla="*/ 473668 h 1272752"/>
              <a:gd name="connsiteX3" fmla="*/ 4799012 w 4799012"/>
              <a:gd name="connsiteY3" fmla="*/ 1272752 h 1272752"/>
              <a:gd name="connsiteX4" fmla="*/ 0 w 4799012"/>
              <a:gd name="connsiteY4" fmla="*/ 1272752 h 1272752"/>
              <a:gd name="connsiteX5" fmla="*/ 0 w 4799012"/>
              <a:gd name="connsiteY5" fmla="*/ 47202 h 1272752"/>
              <a:gd name="connsiteX0" fmla="*/ 0 w 4799012"/>
              <a:gd name="connsiteY0" fmla="*/ 14859 h 1240409"/>
              <a:gd name="connsiteX1" fmla="*/ 1842452 w 4799012"/>
              <a:gd name="connsiteY1" fmla="*/ 398399 h 1240409"/>
              <a:gd name="connsiteX2" fmla="*/ 4799012 w 4799012"/>
              <a:gd name="connsiteY2" fmla="*/ 441325 h 1240409"/>
              <a:gd name="connsiteX3" fmla="*/ 4799012 w 4799012"/>
              <a:gd name="connsiteY3" fmla="*/ 1240409 h 1240409"/>
              <a:gd name="connsiteX4" fmla="*/ 0 w 4799012"/>
              <a:gd name="connsiteY4" fmla="*/ 1240409 h 1240409"/>
              <a:gd name="connsiteX5" fmla="*/ 0 w 4799012"/>
              <a:gd name="connsiteY5" fmla="*/ 14859 h 1240409"/>
              <a:gd name="connsiteX0" fmla="*/ 0 w 4799012"/>
              <a:gd name="connsiteY0" fmla="*/ 14859 h 1240409"/>
              <a:gd name="connsiteX1" fmla="*/ 1842452 w 4799012"/>
              <a:gd name="connsiteY1" fmla="*/ 398399 h 1240409"/>
              <a:gd name="connsiteX2" fmla="*/ 4799012 w 4799012"/>
              <a:gd name="connsiteY2" fmla="*/ 441325 h 1240409"/>
              <a:gd name="connsiteX3" fmla="*/ 4799012 w 4799012"/>
              <a:gd name="connsiteY3" fmla="*/ 1240409 h 1240409"/>
              <a:gd name="connsiteX4" fmla="*/ 0 w 4799012"/>
              <a:gd name="connsiteY4" fmla="*/ 1240409 h 1240409"/>
              <a:gd name="connsiteX5" fmla="*/ 0 w 4799012"/>
              <a:gd name="connsiteY5" fmla="*/ 14859 h 1240409"/>
              <a:gd name="connsiteX0" fmla="*/ 0 w 4799012"/>
              <a:gd name="connsiteY0" fmla="*/ 14859 h 1240409"/>
              <a:gd name="connsiteX1" fmla="*/ 1842452 w 4799012"/>
              <a:gd name="connsiteY1" fmla="*/ 398399 h 1240409"/>
              <a:gd name="connsiteX2" fmla="*/ 4799012 w 4799012"/>
              <a:gd name="connsiteY2" fmla="*/ 258445 h 1240409"/>
              <a:gd name="connsiteX3" fmla="*/ 4799012 w 4799012"/>
              <a:gd name="connsiteY3" fmla="*/ 1240409 h 1240409"/>
              <a:gd name="connsiteX4" fmla="*/ 0 w 4799012"/>
              <a:gd name="connsiteY4" fmla="*/ 1240409 h 1240409"/>
              <a:gd name="connsiteX5" fmla="*/ 0 w 4799012"/>
              <a:gd name="connsiteY5" fmla="*/ 14859 h 1240409"/>
              <a:gd name="connsiteX0" fmla="*/ 0 w 4799012"/>
              <a:gd name="connsiteY0" fmla="*/ 14859 h 1240409"/>
              <a:gd name="connsiteX1" fmla="*/ 1909508 w 4799012"/>
              <a:gd name="connsiteY1" fmla="*/ 374015 h 1240409"/>
              <a:gd name="connsiteX2" fmla="*/ 4799012 w 4799012"/>
              <a:gd name="connsiteY2" fmla="*/ 258445 h 1240409"/>
              <a:gd name="connsiteX3" fmla="*/ 4799012 w 4799012"/>
              <a:gd name="connsiteY3" fmla="*/ 1240409 h 1240409"/>
              <a:gd name="connsiteX4" fmla="*/ 0 w 4799012"/>
              <a:gd name="connsiteY4" fmla="*/ 1240409 h 1240409"/>
              <a:gd name="connsiteX5" fmla="*/ 0 w 4799012"/>
              <a:gd name="connsiteY5" fmla="*/ 14859 h 1240409"/>
              <a:gd name="connsiteX0" fmla="*/ 664263 w 5463275"/>
              <a:gd name="connsiteY0" fmla="*/ 14859 h 1240409"/>
              <a:gd name="connsiteX1" fmla="*/ 2573771 w 5463275"/>
              <a:gd name="connsiteY1" fmla="*/ 374015 h 1240409"/>
              <a:gd name="connsiteX2" fmla="*/ 5463275 w 5463275"/>
              <a:gd name="connsiteY2" fmla="*/ 258445 h 1240409"/>
              <a:gd name="connsiteX3" fmla="*/ 5463275 w 5463275"/>
              <a:gd name="connsiteY3" fmla="*/ 1240409 h 1240409"/>
              <a:gd name="connsiteX4" fmla="*/ 664263 w 5463275"/>
              <a:gd name="connsiteY4" fmla="*/ 1240409 h 1240409"/>
              <a:gd name="connsiteX5" fmla="*/ 664263 w 5463275"/>
              <a:gd name="connsiteY5" fmla="*/ 14859 h 1240409"/>
              <a:gd name="connsiteX0" fmla="*/ 0 w 4799012"/>
              <a:gd name="connsiteY0" fmla="*/ 14859 h 1240409"/>
              <a:gd name="connsiteX1" fmla="*/ 1909508 w 4799012"/>
              <a:gd name="connsiteY1" fmla="*/ 374015 h 1240409"/>
              <a:gd name="connsiteX2" fmla="*/ 4799012 w 4799012"/>
              <a:gd name="connsiteY2" fmla="*/ 258445 h 1240409"/>
              <a:gd name="connsiteX3" fmla="*/ 4799012 w 4799012"/>
              <a:gd name="connsiteY3" fmla="*/ 1240409 h 1240409"/>
              <a:gd name="connsiteX4" fmla="*/ 0 w 4799012"/>
              <a:gd name="connsiteY4" fmla="*/ 1240409 h 1240409"/>
              <a:gd name="connsiteX5" fmla="*/ 0 w 4799012"/>
              <a:gd name="connsiteY5" fmla="*/ 14859 h 1240409"/>
              <a:gd name="connsiteX0" fmla="*/ 0 w 4799012"/>
              <a:gd name="connsiteY0" fmla="*/ 14859 h 1240409"/>
              <a:gd name="connsiteX1" fmla="*/ 1909508 w 4799012"/>
              <a:gd name="connsiteY1" fmla="*/ 374015 h 1240409"/>
              <a:gd name="connsiteX2" fmla="*/ 4799012 w 4799012"/>
              <a:gd name="connsiteY2" fmla="*/ 258445 h 1240409"/>
              <a:gd name="connsiteX3" fmla="*/ 4799012 w 4799012"/>
              <a:gd name="connsiteY3" fmla="*/ 1240409 h 1240409"/>
              <a:gd name="connsiteX4" fmla="*/ 0 w 4799012"/>
              <a:gd name="connsiteY4" fmla="*/ 1240409 h 1240409"/>
              <a:gd name="connsiteX5" fmla="*/ 0 w 4799012"/>
              <a:gd name="connsiteY5" fmla="*/ 14859 h 1240409"/>
              <a:gd name="connsiteX0" fmla="*/ 0 w 4799012"/>
              <a:gd name="connsiteY0" fmla="*/ 173820 h 1399370"/>
              <a:gd name="connsiteX1" fmla="*/ 800036 w 4799012"/>
              <a:gd name="connsiteY1" fmla="*/ 356447 h 1399370"/>
              <a:gd name="connsiteX2" fmla="*/ 1909508 w 4799012"/>
              <a:gd name="connsiteY2" fmla="*/ 532976 h 1399370"/>
              <a:gd name="connsiteX3" fmla="*/ 4799012 w 4799012"/>
              <a:gd name="connsiteY3" fmla="*/ 417406 h 1399370"/>
              <a:gd name="connsiteX4" fmla="*/ 4799012 w 4799012"/>
              <a:gd name="connsiteY4" fmla="*/ 1399370 h 1399370"/>
              <a:gd name="connsiteX5" fmla="*/ 0 w 4799012"/>
              <a:gd name="connsiteY5" fmla="*/ 1399370 h 1399370"/>
              <a:gd name="connsiteX6" fmla="*/ 0 w 4799012"/>
              <a:gd name="connsiteY6" fmla="*/ 173820 h 1399370"/>
              <a:gd name="connsiteX0" fmla="*/ 0 w 4799012"/>
              <a:gd name="connsiteY0" fmla="*/ 9228 h 1234778"/>
              <a:gd name="connsiteX1" fmla="*/ 800036 w 4799012"/>
              <a:gd name="connsiteY1" fmla="*/ 191855 h 1234778"/>
              <a:gd name="connsiteX2" fmla="*/ 1909508 w 4799012"/>
              <a:gd name="connsiteY2" fmla="*/ 368384 h 1234778"/>
              <a:gd name="connsiteX3" fmla="*/ 4799012 w 4799012"/>
              <a:gd name="connsiteY3" fmla="*/ 252814 h 1234778"/>
              <a:gd name="connsiteX4" fmla="*/ 4799012 w 4799012"/>
              <a:gd name="connsiteY4" fmla="*/ 1234778 h 1234778"/>
              <a:gd name="connsiteX5" fmla="*/ 0 w 4799012"/>
              <a:gd name="connsiteY5" fmla="*/ 1234778 h 1234778"/>
              <a:gd name="connsiteX6" fmla="*/ 0 w 4799012"/>
              <a:gd name="connsiteY6" fmla="*/ 9228 h 1234778"/>
              <a:gd name="connsiteX0" fmla="*/ 0 w 4799012"/>
              <a:gd name="connsiteY0" fmla="*/ 9228 h 1234778"/>
              <a:gd name="connsiteX1" fmla="*/ 800036 w 4799012"/>
              <a:gd name="connsiteY1" fmla="*/ 191855 h 1234778"/>
              <a:gd name="connsiteX2" fmla="*/ 1909508 w 4799012"/>
              <a:gd name="connsiteY2" fmla="*/ 368384 h 1234778"/>
              <a:gd name="connsiteX3" fmla="*/ 4799012 w 4799012"/>
              <a:gd name="connsiteY3" fmla="*/ 252814 h 1234778"/>
              <a:gd name="connsiteX4" fmla="*/ 4799012 w 4799012"/>
              <a:gd name="connsiteY4" fmla="*/ 1234778 h 1234778"/>
              <a:gd name="connsiteX5" fmla="*/ 0 w 4799012"/>
              <a:gd name="connsiteY5" fmla="*/ 1234778 h 1234778"/>
              <a:gd name="connsiteX6" fmla="*/ 0 w 4799012"/>
              <a:gd name="connsiteY6" fmla="*/ 9228 h 1234778"/>
              <a:gd name="connsiteX0" fmla="*/ 0 w 4799012"/>
              <a:gd name="connsiteY0" fmla="*/ 9228 h 1234778"/>
              <a:gd name="connsiteX1" fmla="*/ 800036 w 4799012"/>
              <a:gd name="connsiteY1" fmla="*/ 191855 h 1234778"/>
              <a:gd name="connsiteX2" fmla="*/ 1909508 w 4799012"/>
              <a:gd name="connsiteY2" fmla="*/ 368384 h 1234778"/>
              <a:gd name="connsiteX3" fmla="*/ 4799012 w 4799012"/>
              <a:gd name="connsiteY3" fmla="*/ 252814 h 1234778"/>
              <a:gd name="connsiteX4" fmla="*/ 4799012 w 4799012"/>
              <a:gd name="connsiteY4" fmla="*/ 1234778 h 1234778"/>
              <a:gd name="connsiteX5" fmla="*/ 0 w 4799012"/>
              <a:gd name="connsiteY5" fmla="*/ 1234778 h 1234778"/>
              <a:gd name="connsiteX6" fmla="*/ 0 w 4799012"/>
              <a:gd name="connsiteY6" fmla="*/ 9228 h 1234778"/>
              <a:gd name="connsiteX0" fmla="*/ 0 w 4799012"/>
              <a:gd name="connsiteY0" fmla="*/ 9228 h 1234778"/>
              <a:gd name="connsiteX1" fmla="*/ 800036 w 4799012"/>
              <a:gd name="connsiteY1" fmla="*/ 191855 h 1234778"/>
              <a:gd name="connsiteX2" fmla="*/ 1909508 w 4799012"/>
              <a:gd name="connsiteY2" fmla="*/ 368384 h 1234778"/>
              <a:gd name="connsiteX3" fmla="*/ 4799012 w 4799012"/>
              <a:gd name="connsiteY3" fmla="*/ 252814 h 1234778"/>
              <a:gd name="connsiteX4" fmla="*/ 4799012 w 4799012"/>
              <a:gd name="connsiteY4" fmla="*/ 1234778 h 1234778"/>
              <a:gd name="connsiteX5" fmla="*/ 0 w 4799012"/>
              <a:gd name="connsiteY5" fmla="*/ 1234778 h 1234778"/>
              <a:gd name="connsiteX6" fmla="*/ 0 w 4799012"/>
              <a:gd name="connsiteY6" fmla="*/ 9228 h 1234778"/>
              <a:gd name="connsiteX0" fmla="*/ 0 w 4799012"/>
              <a:gd name="connsiteY0" fmla="*/ 9228 h 1234778"/>
              <a:gd name="connsiteX1" fmla="*/ 1281620 w 4799012"/>
              <a:gd name="connsiteY1" fmla="*/ 167471 h 1234778"/>
              <a:gd name="connsiteX2" fmla="*/ 1909508 w 4799012"/>
              <a:gd name="connsiteY2" fmla="*/ 368384 h 1234778"/>
              <a:gd name="connsiteX3" fmla="*/ 4799012 w 4799012"/>
              <a:gd name="connsiteY3" fmla="*/ 252814 h 1234778"/>
              <a:gd name="connsiteX4" fmla="*/ 4799012 w 4799012"/>
              <a:gd name="connsiteY4" fmla="*/ 1234778 h 1234778"/>
              <a:gd name="connsiteX5" fmla="*/ 0 w 4799012"/>
              <a:gd name="connsiteY5" fmla="*/ 1234778 h 1234778"/>
              <a:gd name="connsiteX6" fmla="*/ 0 w 4799012"/>
              <a:gd name="connsiteY6" fmla="*/ 9228 h 1234778"/>
              <a:gd name="connsiteX0" fmla="*/ 0 w 4799012"/>
              <a:gd name="connsiteY0" fmla="*/ 9228 h 1234778"/>
              <a:gd name="connsiteX1" fmla="*/ 1196276 w 4799012"/>
              <a:gd name="connsiteY1" fmla="*/ 185759 h 1234778"/>
              <a:gd name="connsiteX2" fmla="*/ 1909508 w 4799012"/>
              <a:gd name="connsiteY2" fmla="*/ 368384 h 1234778"/>
              <a:gd name="connsiteX3" fmla="*/ 4799012 w 4799012"/>
              <a:gd name="connsiteY3" fmla="*/ 252814 h 1234778"/>
              <a:gd name="connsiteX4" fmla="*/ 4799012 w 4799012"/>
              <a:gd name="connsiteY4" fmla="*/ 1234778 h 1234778"/>
              <a:gd name="connsiteX5" fmla="*/ 0 w 4799012"/>
              <a:gd name="connsiteY5" fmla="*/ 1234778 h 1234778"/>
              <a:gd name="connsiteX6" fmla="*/ 0 w 4799012"/>
              <a:gd name="connsiteY6" fmla="*/ 9228 h 1234778"/>
              <a:gd name="connsiteX0" fmla="*/ 0 w 4799012"/>
              <a:gd name="connsiteY0" fmla="*/ 9228 h 1234777"/>
              <a:gd name="connsiteX1" fmla="*/ 1196276 w 4799012"/>
              <a:gd name="connsiteY1" fmla="*/ 185758 h 1234777"/>
              <a:gd name="connsiteX2" fmla="*/ 1909508 w 4799012"/>
              <a:gd name="connsiteY2" fmla="*/ 368383 h 1234777"/>
              <a:gd name="connsiteX3" fmla="*/ 4799012 w 4799012"/>
              <a:gd name="connsiteY3" fmla="*/ 252813 h 1234777"/>
              <a:gd name="connsiteX4" fmla="*/ 4799012 w 4799012"/>
              <a:gd name="connsiteY4" fmla="*/ 1234777 h 1234777"/>
              <a:gd name="connsiteX5" fmla="*/ 0 w 4799012"/>
              <a:gd name="connsiteY5" fmla="*/ 1234777 h 1234777"/>
              <a:gd name="connsiteX6" fmla="*/ 0 w 4799012"/>
              <a:gd name="connsiteY6" fmla="*/ 9228 h 1234777"/>
              <a:gd name="connsiteX0" fmla="*/ 0 w 4799012"/>
              <a:gd name="connsiteY0" fmla="*/ 9228 h 1234777"/>
              <a:gd name="connsiteX1" fmla="*/ 1196276 w 4799012"/>
              <a:gd name="connsiteY1" fmla="*/ 185758 h 1234777"/>
              <a:gd name="connsiteX2" fmla="*/ 1909508 w 4799012"/>
              <a:gd name="connsiteY2" fmla="*/ 691471 h 1234777"/>
              <a:gd name="connsiteX3" fmla="*/ 4799012 w 4799012"/>
              <a:gd name="connsiteY3" fmla="*/ 252813 h 1234777"/>
              <a:gd name="connsiteX4" fmla="*/ 4799012 w 4799012"/>
              <a:gd name="connsiteY4" fmla="*/ 1234777 h 1234777"/>
              <a:gd name="connsiteX5" fmla="*/ 0 w 4799012"/>
              <a:gd name="connsiteY5" fmla="*/ 1234777 h 1234777"/>
              <a:gd name="connsiteX6" fmla="*/ 0 w 4799012"/>
              <a:gd name="connsiteY6" fmla="*/ 9228 h 1234777"/>
              <a:gd name="connsiteX0" fmla="*/ 0 w 4799012"/>
              <a:gd name="connsiteY0" fmla="*/ 9228 h 1234777"/>
              <a:gd name="connsiteX1" fmla="*/ 1226756 w 4799012"/>
              <a:gd name="connsiteY1" fmla="*/ 460078 h 1234777"/>
              <a:gd name="connsiteX2" fmla="*/ 1909508 w 4799012"/>
              <a:gd name="connsiteY2" fmla="*/ 691471 h 1234777"/>
              <a:gd name="connsiteX3" fmla="*/ 4799012 w 4799012"/>
              <a:gd name="connsiteY3" fmla="*/ 252813 h 1234777"/>
              <a:gd name="connsiteX4" fmla="*/ 4799012 w 4799012"/>
              <a:gd name="connsiteY4" fmla="*/ 1234777 h 1234777"/>
              <a:gd name="connsiteX5" fmla="*/ 0 w 4799012"/>
              <a:gd name="connsiteY5" fmla="*/ 1234777 h 1234777"/>
              <a:gd name="connsiteX6" fmla="*/ 0 w 4799012"/>
              <a:gd name="connsiteY6" fmla="*/ 9228 h 1234777"/>
              <a:gd name="connsiteX0" fmla="*/ 0 w 4799012"/>
              <a:gd name="connsiteY0" fmla="*/ 90551 h 1316100"/>
              <a:gd name="connsiteX1" fmla="*/ 1909508 w 4799012"/>
              <a:gd name="connsiteY1" fmla="*/ 772794 h 1316100"/>
              <a:gd name="connsiteX2" fmla="*/ 4799012 w 4799012"/>
              <a:gd name="connsiteY2" fmla="*/ 334136 h 1316100"/>
              <a:gd name="connsiteX3" fmla="*/ 4799012 w 4799012"/>
              <a:gd name="connsiteY3" fmla="*/ 1316100 h 1316100"/>
              <a:gd name="connsiteX4" fmla="*/ 0 w 4799012"/>
              <a:gd name="connsiteY4" fmla="*/ 1316100 h 1316100"/>
              <a:gd name="connsiteX5" fmla="*/ 0 w 4799012"/>
              <a:gd name="connsiteY5" fmla="*/ 90551 h 1316100"/>
              <a:gd name="connsiteX0" fmla="*/ 0 w 5336719"/>
              <a:gd name="connsiteY0" fmla="*/ 90551 h 1316100"/>
              <a:gd name="connsiteX1" fmla="*/ 2762948 w 5336719"/>
              <a:gd name="connsiteY1" fmla="*/ 711834 h 1316100"/>
              <a:gd name="connsiteX2" fmla="*/ 4799012 w 5336719"/>
              <a:gd name="connsiteY2" fmla="*/ 334136 h 1316100"/>
              <a:gd name="connsiteX3" fmla="*/ 4799012 w 5336719"/>
              <a:gd name="connsiteY3" fmla="*/ 1316100 h 1316100"/>
              <a:gd name="connsiteX4" fmla="*/ 0 w 5336719"/>
              <a:gd name="connsiteY4" fmla="*/ 1316100 h 1316100"/>
              <a:gd name="connsiteX5" fmla="*/ 0 w 5336719"/>
              <a:gd name="connsiteY5" fmla="*/ 90551 h 1316100"/>
              <a:gd name="connsiteX0" fmla="*/ 0 w 5336719"/>
              <a:gd name="connsiteY0" fmla="*/ 5207 h 1230756"/>
              <a:gd name="connsiteX1" fmla="*/ 2762948 w 5336719"/>
              <a:gd name="connsiteY1" fmla="*/ 626490 h 1230756"/>
              <a:gd name="connsiteX2" fmla="*/ 4799012 w 5336719"/>
              <a:gd name="connsiteY2" fmla="*/ 248792 h 1230756"/>
              <a:gd name="connsiteX3" fmla="*/ 4799012 w 5336719"/>
              <a:gd name="connsiteY3" fmla="*/ 1230756 h 1230756"/>
              <a:gd name="connsiteX4" fmla="*/ 0 w 5336719"/>
              <a:gd name="connsiteY4" fmla="*/ 1230756 h 1230756"/>
              <a:gd name="connsiteX5" fmla="*/ 0 w 5336719"/>
              <a:gd name="connsiteY5" fmla="*/ 5207 h 1230756"/>
              <a:gd name="connsiteX0" fmla="*/ 0 w 5336719"/>
              <a:gd name="connsiteY0" fmla="*/ 5461 h 1231010"/>
              <a:gd name="connsiteX1" fmla="*/ 2762948 w 5336719"/>
              <a:gd name="connsiteY1" fmla="*/ 626744 h 1231010"/>
              <a:gd name="connsiteX2" fmla="*/ 4799012 w 5336719"/>
              <a:gd name="connsiteY2" fmla="*/ 249046 h 1231010"/>
              <a:gd name="connsiteX3" fmla="*/ 4799012 w 5336719"/>
              <a:gd name="connsiteY3" fmla="*/ 1231010 h 1231010"/>
              <a:gd name="connsiteX4" fmla="*/ 0 w 5336719"/>
              <a:gd name="connsiteY4" fmla="*/ 1231010 h 1231010"/>
              <a:gd name="connsiteX5" fmla="*/ 0 w 5336719"/>
              <a:gd name="connsiteY5" fmla="*/ 5461 h 1231010"/>
              <a:gd name="connsiteX0" fmla="*/ 0 w 5696383"/>
              <a:gd name="connsiteY0" fmla="*/ 5461 h 1231010"/>
              <a:gd name="connsiteX1" fmla="*/ 3122612 w 5696383"/>
              <a:gd name="connsiteY1" fmla="*/ 614552 h 1231010"/>
              <a:gd name="connsiteX2" fmla="*/ 4799012 w 5696383"/>
              <a:gd name="connsiteY2" fmla="*/ 249046 h 1231010"/>
              <a:gd name="connsiteX3" fmla="*/ 4799012 w 5696383"/>
              <a:gd name="connsiteY3" fmla="*/ 1231010 h 1231010"/>
              <a:gd name="connsiteX4" fmla="*/ 0 w 5696383"/>
              <a:gd name="connsiteY4" fmla="*/ 1231010 h 1231010"/>
              <a:gd name="connsiteX5" fmla="*/ 0 w 5696383"/>
              <a:gd name="connsiteY5" fmla="*/ 5461 h 1231010"/>
              <a:gd name="connsiteX0" fmla="*/ 0 w 5696383"/>
              <a:gd name="connsiteY0" fmla="*/ 5461 h 1231010"/>
              <a:gd name="connsiteX1" fmla="*/ 3122612 w 5696383"/>
              <a:gd name="connsiteY1" fmla="*/ 614552 h 1231010"/>
              <a:gd name="connsiteX2" fmla="*/ 4799012 w 5696383"/>
              <a:gd name="connsiteY2" fmla="*/ 249046 h 1231010"/>
              <a:gd name="connsiteX3" fmla="*/ 4799012 w 5696383"/>
              <a:gd name="connsiteY3" fmla="*/ 1231010 h 1231010"/>
              <a:gd name="connsiteX4" fmla="*/ 0 w 5696383"/>
              <a:gd name="connsiteY4" fmla="*/ 1231010 h 1231010"/>
              <a:gd name="connsiteX5" fmla="*/ 0 w 5696383"/>
              <a:gd name="connsiteY5" fmla="*/ 5461 h 1231010"/>
              <a:gd name="connsiteX0" fmla="*/ 0 w 5696383"/>
              <a:gd name="connsiteY0" fmla="*/ 105749 h 1331298"/>
              <a:gd name="connsiteX1" fmla="*/ 2282825 w 5696383"/>
              <a:gd name="connsiteY1" fmla="*/ 617559 h 1331298"/>
              <a:gd name="connsiteX2" fmla="*/ 3122612 w 5696383"/>
              <a:gd name="connsiteY2" fmla="*/ 714840 h 1331298"/>
              <a:gd name="connsiteX3" fmla="*/ 4799012 w 5696383"/>
              <a:gd name="connsiteY3" fmla="*/ 349334 h 1331298"/>
              <a:gd name="connsiteX4" fmla="*/ 4799012 w 5696383"/>
              <a:gd name="connsiteY4" fmla="*/ 1331298 h 1331298"/>
              <a:gd name="connsiteX5" fmla="*/ 0 w 5696383"/>
              <a:gd name="connsiteY5" fmla="*/ 1331298 h 1331298"/>
              <a:gd name="connsiteX6" fmla="*/ 0 w 5696383"/>
              <a:gd name="connsiteY6" fmla="*/ 105749 h 1331298"/>
              <a:gd name="connsiteX0" fmla="*/ 0 w 5696383"/>
              <a:gd name="connsiteY0" fmla="*/ 105749 h 1331298"/>
              <a:gd name="connsiteX1" fmla="*/ 2282825 w 5696383"/>
              <a:gd name="connsiteY1" fmla="*/ 617559 h 1331298"/>
              <a:gd name="connsiteX2" fmla="*/ 3122612 w 5696383"/>
              <a:gd name="connsiteY2" fmla="*/ 714840 h 1331298"/>
              <a:gd name="connsiteX3" fmla="*/ 4799012 w 5696383"/>
              <a:gd name="connsiteY3" fmla="*/ 349334 h 1331298"/>
              <a:gd name="connsiteX4" fmla="*/ 4799012 w 5696383"/>
              <a:gd name="connsiteY4" fmla="*/ 1331298 h 1331298"/>
              <a:gd name="connsiteX5" fmla="*/ 0 w 5696383"/>
              <a:gd name="connsiteY5" fmla="*/ 1331298 h 1331298"/>
              <a:gd name="connsiteX6" fmla="*/ 0 w 5696383"/>
              <a:gd name="connsiteY6" fmla="*/ 105749 h 1331298"/>
              <a:gd name="connsiteX0" fmla="*/ 0 w 5422063"/>
              <a:gd name="connsiteY0" fmla="*/ 105749 h 1331298"/>
              <a:gd name="connsiteX1" fmla="*/ 2282825 w 5422063"/>
              <a:gd name="connsiteY1" fmla="*/ 617559 h 1331298"/>
              <a:gd name="connsiteX2" fmla="*/ 2848292 w 5422063"/>
              <a:gd name="connsiteY2" fmla="*/ 714840 h 1331298"/>
              <a:gd name="connsiteX3" fmla="*/ 4799012 w 5422063"/>
              <a:gd name="connsiteY3" fmla="*/ 349334 h 1331298"/>
              <a:gd name="connsiteX4" fmla="*/ 4799012 w 5422063"/>
              <a:gd name="connsiteY4" fmla="*/ 1331298 h 1331298"/>
              <a:gd name="connsiteX5" fmla="*/ 0 w 5422063"/>
              <a:gd name="connsiteY5" fmla="*/ 1331298 h 1331298"/>
              <a:gd name="connsiteX6" fmla="*/ 0 w 5422063"/>
              <a:gd name="connsiteY6" fmla="*/ 105749 h 1331298"/>
              <a:gd name="connsiteX0" fmla="*/ 0 w 5422063"/>
              <a:gd name="connsiteY0" fmla="*/ 105749 h 1331298"/>
              <a:gd name="connsiteX1" fmla="*/ 2282825 w 5422063"/>
              <a:gd name="connsiteY1" fmla="*/ 617559 h 1331298"/>
              <a:gd name="connsiteX2" fmla="*/ 2848292 w 5422063"/>
              <a:gd name="connsiteY2" fmla="*/ 714840 h 1331298"/>
              <a:gd name="connsiteX3" fmla="*/ 4024820 w 5422063"/>
              <a:gd name="connsiteY3" fmla="*/ 349334 h 1331298"/>
              <a:gd name="connsiteX4" fmla="*/ 4799012 w 5422063"/>
              <a:gd name="connsiteY4" fmla="*/ 1331298 h 1331298"/>
              <a:gd name="connsiteX5" fmla="*/ 0 w 5422063"/>
              <a:gd name="connsiteY5" fmla="*/ 1331298 h 1331298"/>
              <a:gd name="connsiteX6" fmla="*/ 0 w 5422063"/>
              <a:gd name="connsiteY6" fmla="*/ 105749 h 1331298"/>
              <a:gd name="connsiteX0" fmla="*/ 0 w 5422063"/>
              <a:gd name="connsiteY0" fmla="*/ 105749 h 1331298"/>
              <a:gd name="connsiteX1" fmla="*/ 2282825 w 5422063"/>
              <a:gd name="connsiteY1" fmla="*/ 617559 h 1331298"/>
              <a:gd name="connsiteX2" fmla="*/ 2848292 w 5422063"/>
              <a:gd name="connsiteY2" fmla="*/ 714840 h 1331298"/>
              <a:gd name="connsiteX3" fmla="*/ 4799012 w 5422063"/>
              <a:gd name="connsiteY3" fmla="*/ 105749 h 1331298"/>
              <a:gd name="connsiteX4" fmla="*/ 4799012 w 5422063"/>
              <a:gd name="connsiteY4" fmla="*/ 1331298 h 1331298"/>
              <a:gd name="connsiteX5" fmla="*/ 0 w 5422063"/>
              <a:gd name="connsiteY5" fmla="*/ 1331298 h 1331298"/>
              <a:gd name="connsiteX6" fmla="*/ 0 w 5422063"/>
              <a:gd name="connsiteY6" fmla="*/ 105749 h 1331298"/>
              <a:gd name="connsiteX0" fmla="*/ 0 w 4799012"/>
              <a:gd name="connsiteY0" fmla="*/ 105749 h 1331298"/>
              <a:gd name="connsiteX1" fmla="*/ 2282825 w 4799012"/>
              <a:gd name="connsiteY1" fmla="*/ 617559 h 1331298"/>
              <a:gd name="connsiteX2" fmla="*/ 2013140 w 4799012"/>
              <a:gd name="connsiteY2" fmla="*/ 714840 h 1331298"/>
              <a:gd name="connsiteX3" fmla="*/ 4799012 w 4799012"/>
              <a:gd name="connsiteY3" fmla="*/ 105749 h 1331298"/>
              <a:gd name="connsiteX4" fmla="*/ 4799012 w 4799012"/>
              <a:gd name="connsiteY4" fmla="*/ 1331298 h 1331298"/>
              <a:gd name="connsiteX5" fmla="*/ 0 w 4799012"/>
              <a:gd name="connsiteY5" fmla="*/ 1331298 h 1331298"/>
              <a:gd name="connsiteX6" fmla="*/ 0 w 4799012"/>
              <a:gd name="connsiteY6" fmla="*/ 105749 h 1331298"/>
              <a:gd name="connsiteX0" fmla="*/ 0 w 4799012"/>
              <a:gd name="connsiteY0" fmla="*/ 102743 h 1328292"/>
              <a:gd name="connsiteX1" fmla="*/ 2013140 w 4799012"/>
              <a:gd name="connsiteY1" fmla="*/ 711834 h 1328292"/>
              <a:gd name="connsiteX2" fmla="*/ 4799012 w 4799012"/>
              <a:gd name="connsiteY2" fmla="*/ 102743 h 1328292"/>
              <a:gd name="connsiteX3" fmla="*/ 4799012 w 4799012"/>
              <a:gd name="connsiteY3" fmla="*/ 1328292 h 1328292"/>
              <a:gd name="connsiteX4" fmla="*/ 0 w 4799012"/>
              <a:gd name="connsiteY4" fmla="*/ 1328292 h 1328292"/>
              <a:gd name="connsiteX5" fmla="*/ 0 w 4799012"/>
              <a:gd name="connsiteY5" fmla="*/ 102743 h 1328292"/>
              <a:gd name="connsiteX0" fmla="*/ 0 w 5367199"/>
              <a:gd name="connsiteY0" fmla="*/ 102743 h 1328292"/>
              <a:gd name="connsiteX1" fmla="*/ 2793428 w 5367199"/>
              <a:gd name="connsiteY1" fmla="*/ 669162 h 1328292"/>
              <a:gd name="connsiteX2" fmla="*/ 4799012 w 5367199"/>
              <a:gd name="connsiteY2" fmla="*/ 102743 h 1328292"/>
              <a:gd name="connsiteX3" fmla="*/ 4799012 w 5367199"/>
              <a:gd name="connsiteY3" fmla="*/ 1328292 h 1328292"/>
              <a:gd name="connsiteX4" fmla="*/ 0 w 5367199"/>
              <a:gd name="connsiteY4" fmla="*/ 1328292 h 1328292"/>
              <a:gd name="connsiteX5" fmla="*/ 0 w 5367199"/>
              <a:gd name="connsiteY5" fmla="*/ 102743 h 1328292"/>
              <a:gd name="connsiteX0" fmla="*/ 0 w 4799012"/>
              <a:gd name="connsiteY0" fmla="*/ 102743 h 1328292"/>
              <a:gd name="connsiteX1" fmla="*/ 2793428 w 4799012"/>
              <a:gd name="connsiteY1" fmla="*/ 669162 h 1328292"/>
              <a:gd name="connsiteX2" fmla="*/ 4799012 w 4799012"/>
              <a:gd name="connsiteY2" fmla="*/ 102743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793428 w 4799012"/>
              <a:gd name="connsiteY1" fmla="*/ 669162 h 1328292"/>
              <a:gd name="connsiteX2" fmla="*/ 4799012 w 4799012"/>
              <a:gd name="connsiteY2" fmla="*/ 102743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793428 w 4799012"/>
              <a:gd name="connsiteY1" fmla="*/ 669162 h 1328292"/>
              <a:gd name="connsiteX2" fmla="*/ 4799012 w 4799012"/>
              <a:gd name="connsiteY2" fmla="*/ 352425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793428 w 4799012"/>
              <a:gd name="connsiteY1" fmla="*/ 669162 h 1328292"/>
              <a:gd name="connsiteX2" fmla="*/ 4799012 w 4799012"/>
              <a:gd name="connsiteY2" fmla="*/ 352425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561780 w 4799012"/>
              <a:gd name="connsiteY1" fmla="*/ 553338 h 1328292"/>
              <a:gd name="connsiteX2" fmla="*/ 4799012 w 4799012"/>
              <a:gd name="connsiteY2" fmla="*/ 352425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561780 w 4799012"/>
              <a:gd name="connsiteY1" fmla="*/ 553338 h 1328292"/>
              <a:gd name="connsiteX2" fmla="*/ 4799012 w 4799012"/>
              <a:gd name="connsiteY2" fmla="*/ 352425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488628 w 4799012"/>
              <a:gd name="connsiteY1" fmla="*/ 382650 h 1328292"/>
              <a:gd name="connsiteX2" fmla="*/ 4799012 w 4799012"/>
              <a:gd name="connsiteY2" fmla="*/ 352425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488628 w 4799012"/>
              <a:gd name="connsiteY1" fmla="*/ 382650 h 1328292"/>
              <a:gd name="connsiteX2" fmla="*/ 4799012 w 4799012"/>
              <a:gd name="connsiteY2" fmla="*/ 352425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909252 w 4799012"/>
              <a:gd name="connsiteY1" fmla="*/ 400938 h 1328292"/>
              <a:gd name="connsiteX2" fmla="*/ 4799012 w 4799012"/>
              <a:gd name="connsiteY2" fmla="*/ 352425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909252 w 4799012"/>
              <a:gd name="connsiteY1" fmla="*/ 400938 h 1328292"/>
              <a:gd name="connsiteX2" fmla="*/ 4799012 w 4799012"/>
              <a:gd name="connsiteY2" fmla="*/ 279273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909252 w 4799012"/>
              <a:gd name="connsiteY1" fmla="*/ 400938 h 1328292"/>
              <a:gd name="connsiteX2" fmla="*/ 4799012 w 4799012"/>
              <a:gd name="connsiteY2" fmla="*/ 279273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897060 w 4799012"/>
              <a:gd name="connsiteY1" fmla="*/ 553338 h 1328292"/>
              <a:gd name="connsiteX2" fmla="*/ 4799012 w 4799012"/>
              <a:gd name="connsiteY2" fmla="*/ 279273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897060 w 4799012"/>
              <a:gd name="connsiteY1" fmla="*/ 626490 h 1328292"/>
              <a:gd name="connsiteX2" fmla="*/ 4799012 w 4799012"/>
              <a:gd name="connsiteY2" fmla="*/ 279273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903156 w 4799012"/>
              <a:gd name="connsiteY1" fmla="*/ 675258 h 1328292"/>
              <a:gd name="connsiteX2" fmla="*/ 4799012 w 4799012"/>
              <a:gd name="connsiteY2" fmla="*/ 279273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903156 w 4799012"/>
              <a:gd name="connsiteY1" fmla="*/ 675258 h 1328292"/>
              <a:gd name="connsiteX2" fmla="*/ 4799012 w 4799012"/>
              <a:gd name="connsiteY2" fmla="*/ 279273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7399 h 1242948"/>
              <a:gd name="connsiteX1" fmla="*/ 2903156 w 4799012"/>
              <a:gd name="connsiteY1" fmla="*/ 589914 h 1242948"/>
              <a:gd name="connsiteX2" fmla="*/ 4799012 w 4799012"/>
              <a:gd name="connsiteY2" fmla="*/ 193929 h 1242948"/>
              <a:gd name="connsiteX3" fmla="*/ 4799012 w 4799012"/>
              <a:gd name="connsiteY3" fmla="*/ 1242948 h 1242948"/>
              <a:gd name="connsiteX4" fmla="*/ 0 w 4799012"/>
              <a:gd name="connsiteY4" fmla="*/ 1242948 h 1242948"/>
              <a:gd name="connsiteX5" fmla="*/ 0 w 4799012"/>
              <a:gd name="connsiteY5" fmla="*/ 17399 h 1242948"/>
              <a:gd name="connsiteX0" fmla="*/ 0 w 4799012"/>
              <a:gd name="connsiteY0" fmla="*/ 17399 h 1242948"/>
              <a:gd name="connsiteX1" fmla="*/ 2903156 w 4799012"/>
              <a:gd name="connsiteY1" fmla="*/ 589914 h 1242948"/>
              <a:gd name="connsiteX2" fmla="*/ 4799012 w 4799012"/>
              <a:gd name="connsiteY2" fmla="*/ 193929 h 1242948"/>
              <a:gd name="connsiteX3" fmla="*/ 4799012 w 4799012"/>
              <a:gd name="connsiteY3" fmla="*/ 1242948 h 1242948"/>
              <a:gd name="connsiteX4" fmla="*/ 0 w 4799012"/>
              <a:gd name="connsiteY4" fmla="*/ 1242948 h 1242948"/>
              <a:gd name="connsiteX5" fmla="*/ 0 w 4799012"/>
              <a:gd name="connsiteY5" fmla="*/ 17399 h 1242948"/>
              <a:gd name="connsiteX0" fmla="*/ 0 w 4799012"/>
              <a:gd name="connsiteY0" fmla="*/ 17399 h 1242948"/>
              <a:gd name="connsiteX1" fmla="*/ 2903156 w 4799012"/>
              <a:gd name="connsiteY1" fmla="*/ 589914 h 1242948"/>
              <a:gd name="connsiteX2" fmla="*/ 4799012 w 4799012"/>
              <a:gd name="connsiteY2" fmla="*/ 193929 h 1242948"/>
              <a:gd name="connsiteX3" fmla="*/ 4799012 w 4799012"/>
              <a:gd name="connsiteY3" fmla="*/ 1242948 h 1242948"/>
              <a:gd name="connsiteX4" fmla="*/ 0 w 4799012"/>
              <a:gd name="connsiteY4" fmla="*/ 1242948 h 1242948"/>
              <a:gd name="connsiteX5" fmla="*/ 0 w 4799012"/>
              <a:gd name="connsiteY5" fmla="*/ 17399 h 1242948"/>
              <a:gd name="connsiteX0" fmla="*/ 0 w 4799012"/>
              <a:gd name="connsiteY0" fmla="*/ 17399 h 1242948"/>
              <a:gd name="connsiteX1" fmla="*/ 3134804 w 4799012"/>
              <a:gd name="connsiteY1" fmla="*/ 467994 h 1242948"/>
              <a:gd name="connsiteX2" fmla="*/ 4799012 w 4799012"/>
              <a:gd name="connsiteY2" fmla="*/ 193929 h 1242948"/>
              <a:gd name="connsiteX3" fmla="*/ 4799012 w 4799012"/>
              <a:gd name="connsiteY3" fmla="*/ 1242948 h 1242948"/>
              <a:gd name="connsiteX4" fmla="*/ 0 w 4799012"/>
              <a:gd name="connsiteY4" fmla="*/ 1242948 h 1242948"/>
              <a:gd name="connsiteX5" fmla="*/ 0 w 4799012"/>
              <a:gd name="connsiteY5" fmla="*/ 17399 h 1242948"/>
              <a:gd name="connsiteX0" fmla="*/ 0 w 4799012"/>
              <a:gd name="connsiteY0" fmla="*/ 17399 h 1242948"/>
              <a:gd name="connsiteX1" fmla="*/ 3134804 w 4799012"/>
              <a:gd name="connsiteY1" fmla="*/ 467994 h 1242948"/>
              <a:gd name="connsiteX2" fmla="*/ 4799012 w 4799012"/>
              <a:gd name="connsiteY2" fmla="*/ 193929 h 1242948"/>
              <a:gd name="connsiteX3" fmla="*/ 4799012 w 4799012"/>
              <a:gd name="connsiteY3" fmla="*/ 1242948 h 1242948"/>
              <a:gd name="connsiteX4" fmla="*/ 0 w 4799012"/>
              <a:gd name="connsiteY4" fmla="*/ 1242948 h 1242948"/>
              <a:gd name="connsiteX5" fmla="*/ 0 w 4799012"/>
              <a:gd name="connsiteY5" fmla="*/ 17399 h 1242948"/>
              <a:gd name="connsiteX0" fmla="*/ 0 w 4910324"/>
              <a:gd name="connsiteY0" fmla="*/ 17399 h 1242948"/>
              <a:gd name="connsiteX1" fmla="*/ 3689865 w 4910324"/>
              <a:gd name="connsiteY1" fmla="*/ 498474 h 1242948"/>
              <a:gd name="connsiteX2" fmla="*/ 4799012 w 4910324"/>
              <a:gd name="connsiteY2" fmla="*/ 193929 h 1242948"/>
              <a:gd name="connsiteX3" fmla="*/ 4799012 w 4910324"/>
              <a:gd name="connsiteY3" fmla="*/ 1242948 h 1242948"/>
              <a:gd name="connsiteX4" fmla="*/ 0 w 4910324"/>
              <a:gd name="connsiteY4" fmla="*/ 1242948 h 1242948"/>
              <a:gd name="connsiteX5" fmla="*/ 0 w 4910324"/>
              <a:gd name="connsiteY5" fmla="*/ 17399 h 12429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10324" h="1242948">
                <a:moveTo>
                  <a:pt x="0" y="17399"/>
                </a:moveTo>
                <a:cubicBezTo>
                  <a:pt x="1633971" y="0"/>
                  <a:pt x="2646190" y="366182"/>
                  <a:pt x="3689865" y="498474"/>
                </a:cubicBezTo>
                <a:cubicBezTo>
                  <a:pt x="4910324" y="709760"/>
                  <a:pt x="4795329" y="169418"/>
                  <a:pt x="4799012" y="193929"/>
                </a:cubicBezTo>
                <a:lnTo>
                  <a:pt x="4799012" y="1242948"/>
                </a:lnTo>
                <a:lnTo>
                  <a:pt x="0" y="1242948"/>
                </a:lnTo>
                <a:lnTo>
                  <a:pt x="0" y="17399"/>
                </a:lnTo>
                <a:close/>
              </a:path>
            </a:pathLst>
          </a:custGeom>
          <a:solidFill>
            <a:srgbClr val="0E578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21"/>
          <p:cNvSpPr/>
          <p:nvPr userDrawn="1"/>
        </p:nvSpPr>
        <p:spPr>
          <a:xfrm flipH="1">
            <a:off x="-10160" y="6110076"/>
            <a:ext cx="9154160" cy="747924"/>
          </a:xfrm>
          <a:custGeom>
            <a:avLst/>
            <a:gdLst>
              <a:gd name="connsiteX0" fmla="*/ 0 w 4799012"/>
              <a:gd name="connsiteY0" fmla="*/ 0 h 1225550"/>
              <a:gd name="connsiteX1" fmla="*/ 4799012 w 4799012"/>
              <a:gd name="connsiteY1" fmla="*/ 0 h 1225550"/>
              <a:gd name="connsiteX2" fmla="*/ 4799012 w 4799012"/>
              <a:gd name="connsiteY2" fmla="*/ 1225550 h 1225550"/>
              <a:gd name="connsiteX3" fmla="*/ 0 w 4799012"/>
              <a:gd name="connsiteY3" fmla="*/ 1225550 h 1225550"/>
              <a:gd name="connsiteX4" fmla="*/ 0 w 4799012"/>
              <a:gd name="connsiteY4" fmla="*/ 0 h 1225550"/>
              <a:gd name="connsiteX0" fmla="*/ 0 w 4799012"/>
              <a:gd name="connsiteY0" fmla="*/ 254 h 1225804"/>
              <a:gd name="connsiteX1" fmla="*/ 1220660 w 4799012"/>
              <a:gd name="connsiteY1" fmla="*/ 0 h 1225804"/>
              <a:gd name="connsiteX2" fmla="*/ 4799012 w 4799012"/>
              <a:gd name="connsiteY2" fmla="*/ 254 h 1225804"/>
              <a:gd name="connsiteX3" fmla="*/ 4799012 w 4799012"/>
              <a:gd name="connsiteY3" fmla="*/ 1225804 h 1225804"/>
              <a:gd name="connsiteX4" fmla="*/ 0 w 4799012"/>
              <a:gd name="connsiteY4" fmla="*/ 1225804 h 1225804"/>
              <a:gd name="connsiteX5" fmla="*/ 0 w 4799012"/>
              <a:gd name="connsiteY5" fmla="*/ 254 h 1225804"/>
              <a:gd name="connsiteX0" fmla="*/ 0 w 4799012"/>
              <a:gd name="connsiteY0" fmla="*/ 6350 h 1231900"/>
              <a:gd name="connsiteX1" fmla="*/ 1220660 w 4799012"/>
              <a:gd name="connsiteY1" fmla="*/ 6096 h 1231900"/>
              <a:gd name="connsiteX2" fmla="*/ 3317684 w 4799012"/>
              <a:gd name="connsiteY2" fmla="*/ 0 h 1231900"/>
              <a:gd name="connsiteX3" fmla="*/ 4799012 w 4799012"/>
              <a:gd name="connsiteY3" fmla="*/ 6350 h 1231900"/>
              <a:gd name="connsiteX4" fmla="*/ 4799012 w 4799012"/>
              <a:gd name="connsiteY4" fmla="*/ 1231900 h 1231900"/>
              <a:gd name="connsiteX5" fmla="*/ 0 w 4799012"/>
              <a:gd name="connsiteY5" fmla="*/ 1231900 h 1231900"/>
              <a:gd name="connsiteX6" fmla="*/ 0 w 4799012"/>
              <a:gd name="connsiteY6" fmla="*/ 6350 h 1231900"/>
              <a:gd name="connsiteX0" fmla="*/ 0 w 4799012"/>
              <a:gd name="connsiteY0" fmla="*/ 6350 h 1231900"/>
              <a:gd name="connsiteX1" fmla="*/ 1220660 w 4799012"/>
              <a:gd name="connsiteY1" fmla="*/ 6096 h 1231900"/>
              <a:gd name="connsiteX2" fmla="*/ 3317684 w 4799012"/>
              <a:gd name="connsiteY2" fmla="*/ 0 h 1231900"/>
              <a:gd name="connsiteX3" fmla="*/ 4238180 w 4799012"/>
              <a:gd name="connsiteY3" fmla="*/ 0 h 1231900"/>
              <a:gd name="connsiteX4" fmla="*/ 4799012 w 4799012"/>
              <a:gd name="connsiteY4" fmla="*/ 6350 h 1231900"/>
              <a:gd name="connsiteX5" fmla="*/ 4799012 w 4799012"/>
              <a:gd name="connsiteY5" fmla="*/ 1231900 h 1231900"/>
              <a:gd name="connsiteX6" fmla="*/ 0 w 4799012"/>
              <a:gd name="connsiteY6" fmla="*/ 1231900 h 1231900"/>
              <a:gd name="connsiteX7" fmla="*/ 0 w 4799012"/>
              <a:gd name="connsiteY7" fmla="*/ 6350 h 1231900"/>
              <a:gd name="connsiteX0" fmla="*/ 0 w 4799012"/>
              <a:gd name="connsiteY0" fmla="*/ 6350 h 1231900"/>
              <a:gd name="connsiteX1" fmla="*/ 1184084 w 4799012"/>
              <a:gd name="connsiteY1" fmla="*/ 274066 h 1231900"/>
              <a:gd name="connsiteX2" fmla="*/ 3317684 w 4799012"/>
              <a:gd name="connsiteY2" fmla="*/ 0 h 1231900"/>
              <a:gd name="connsiteX3" fmla="*/ 4238180 w 4799012"/>
              <a:gd name="connsiteY3" fmla="*/ 0 h 1231900"/>
              <a:gd name="connsiteX4" fmla="*/ 4799012 w 4799012"/>
              <a:gd name="connsiteY4" fmla="*/ 6350 h 1231900"/>
              <a:gd name="connsiteX5" fmla="*/ 4799012 w 4799012"/>
              <a:gd name="connsiteY5" fmla="*/ 1231900 h 1231900"/>
              <a:gd name="connsiteX6" fmla="*/ 0 w 4799012"/>
              <a:gd name="connsiteY6" fmla="*/ 1231900 h 1231900"/>
              <a:gd name="connsiteX7" fmla="*/ 0 w 4799012"/>
              <a:gd name="connsiteY7" fmla="*/ 6350 h 1231900"/>
              <a:gd name="connsiteX0" fmla="*/ 0 w 4799012"/>
              <a:gd name="connsiteY0" fmla="*/ 6350 h 1231900"/>
              <a:gd name="connsiteX1" fmla="*/ 1184084 w 4799012"/>
              <a:gd name="connsiteY1" fmla="*/ 274066 h 1231900"/>
              <a:gd name="connsiteX2" fmla="*/ 3342068 w 4799012"/>
              <a:gd name="connsiteY2" fmla="*/ 146050 h 1231900"/>
              <a:gd name="connsiteX3" fmla="*/ 4238180 w 4799012"/>
              <a:gd name="connsiteY3" fmla="*/ 0 h 1231900"/>
              <a:gd name="connsiteX4" fmla="*/ 4799012 w 4799012"/>
              <a:gd name="connsiteY4" fmla="*/ 6350 h 1231900"/>
              <a:gd name="connsiteX5" fmla="*/ 4799012 w 4799012"/>
              <a:gd name="connsiteY5" fmla="*/ 1231900 h 1231900"/>
              <a:gd name="connsiteX6" fmla="*/ 0 w 4799012"/>
              <a:gd name="connsiteY6" fmla="*/ 1231900 h 1231900"/>
              <a:gd name="connsiteX7" fmla="*/ 0 w 4799012"/>
              <a:gd name="connsiteY7" fmla="*/ 6350 h 1231900"/>
              <a:gd name="connsiteX0" fmla="*/ 0 w 4799012"/>
              <a:gd name="connsiteY0" fmla="*/ 6350 h 1231900"/>
              <a:gd name="connsiteX1" fmla="*/ 1184084 w 4799012"/>
              <a:gd name="connsiteY1" fmla="*/ 274066 h 1231900"/>
              <a:gd name="connsiteX2" fmla="*/ 3342068 w 4799012"/>
              <a:gd name="connsiteY2" fmla="*/ 146050 h 1231900"/>
              <a:gd name="connsiteX3" fmla="*/ 4238180 w 4799012"/>
              <a:gd name="connsiteY3" fmla="*/ 0 h 1231900"/>
              <a:gd name="connsiteX4" fmla="*/ 4799012 w 4799012"/>
              <a:gd name="connsiteY4" fmla="*/ 6350 h 1231900"/>
              <a:gd name="connsiteX5" fmla="*/ 4799012 w 4799012"/>
              <a:gd name="connsiteY5" fmla="*/ 1231900 h 1231900"/>
              <a:gd name="connsiteX6" fmla="*/ 0 w 4799012"/>
              <a:gd name="connsiteY6" fmla="*/ 1231900 h 1231900"/>
              <a:gd name="connsiteX7" fmla="*/ 0 w 4799012"/>
              <a:gd name="connsiteY7" fmla="*/ 6350 h 1231900"/>
              <a:gd name="connsiteX0" fmla="*/ 0 w 4799012"/>
              <a:gd name="connsiteY0" fmla="*/ 159639 h 1385189"/>
              <a:gd name="connsiteX1" fmla="*/ 1184084 w 4799012"/>
              <a:gd name="connsiteY1" fmla="*/ 427355 h 1385189"/>
              <a:gd name="connsiteX2" fmla="*/ 3342068 w 4799012"/>
              <a:gd name="connsiteY2" fmla="*/ 299339 h 1385189"/>
              <a:gd name="connsiteX3" fmla="*/ 4238180 w 4799012"/>
              <a:gd name="connsiteY3" fmla="*/ 153289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205317 h 1430867"/>
              <a:gd name="connsiteX1" fmla="*/ 1184084 w 4799012"/>
              <a:gd name="connsiteY1" fmla="*/ 473033 h 1430867"/>
              <a:gd name="connsiteX2" fmla="*/ 3342068 w 4799012"/>
              <a:gd name="connsiteY2" fmla="*/ 345017 h 1430867"/>
              <a:gd name="connsiteX3" fmla="*/ 4238180 w 4799012"/>
              <a:gd name="connsiteY3" fmla="*/ 198967 h 1430867"/>
              <a:gd name="connsiteX4" fmla="*/ 4799012 w 4799012"/>
              <a:gd name="connsiteY4" fmla="*/ 205317 h 1430867"/>
              <a:gd name="connsiteX5" fmla="*/ 4799012 w 4799012"/>
              <a:gd name="connsiteY5" fmla="*/ 1430867 h 1430867"/>
              <a:gd name="connsiteX6" fmla="*/ 0 w 4799012"/>
              <a:gd name="connsiteY6" fmla="*/ 1430867 h 1430867"/>
              <a:gd name="connsiteX7" fmla="*/ 0 w 4799012"/>
              <a:gd name="connsiteY7" fmla="*/ 205317 h 1430867"/>
              <a:gd name="connsiteX0" fmla="*/ 0 w 4799012"/>
              <a:gd name="connsiteY0" fmla="*/ 205317 h 1430867"/>
              <a:gd name="connsiteX1" fmla="*/ 1184084 w 4799012"/>
              <a:gd name="connsiteY1" fmla="*/ 473033 h 1430867"/>
              <a:gd name="connsiteX2" fmla="*/ 3342068 w 4799012"/>
              <a:gd name="connsiteY2" fmla="*/ 345017 h 1430867"/>
              <a:gd name="connsiteX3" fmla="*/ 4225988 w 4799012"/>
              <a:gd name="connsiteY3" fmla="*/ 326729 h 1430867"/>
              <a:gd name="connsiteX4" fmla="*/ 4799012 w 4799012"/>
              <a:gd name="connsiteY4" fmla="*/ 205317 h 1430867"/>
              <a:gd name="connsiteX5" fmla="*/ 4799012 w 4799012"/>
              <a:gd name="connsiteY5" fmla="*/ 1430867 h 1430867"/>
              <a:gd name="connsiteX6" fmla="*/ 0 w 4799012"/>
              <a:gd name="connsiteY6" fmla="*/ 1430867 h 1430867"/>
              <a:gd name="connsiteX7" fmla="*/ 0 w 4799012"/>
              <a:gd name="connsiteY7" fmla="*/ 205317 h 1430867"/>
              <a:gd name="connsiteX0" fmla="*/ 0 w 4799012"/>
              <a:gd name="connsiteY0" fmla="*/ 205317 h 1430867"/>
              <a:gd name="connsiteX1" fmla="*/ 1184084 w 4799012"/>
              <a:gd name="connsiteY1" fmla="*/ 473033 h 1430867"/>
              <a:gd name="connsiteX2" fmla="*/ 3342068 w 4799012"/>
              <a:gd name="connsiteY2" fmla="*/ 345017 h 1430867"/>
              <a:gd name="connsiteX3" fmla="*/ 3994340 w 4799012"/>
              <a:gd name="connsiteY3" fmla="*/ 460841 h 1430867"/>
              <a:gd name="connsiteX4" fmla="*/ 4799012 w 4799012"/>
              <a:gd name="connsiteY4" fmla="*/ 205317 h 1430867"/>
              <a:gd name="connsiteX5" fmla="*/ 4799012 w 4799012"/>
              <a:gd name="connsiteY5" fmla="*/ 1430867 h 1430867"/>
              <a:gd name="connsiteX6" fmla="*/ 0 w 4799012"/>
              <a:gd name="connsiteY6" fmla="*/ 1430867 h 1430867"/>
              <a:gd name="connsiteX7" fmla="*/ 0 w 4799012"/>
              <a:gd name="connsiteY7" fmla="*/ 205317 h 1430867"/>
              <a:gd name="connsiteX0" fmla="*/ 0 w 4799012"/>
              <a:gd name="connsiteY0" fmla="*/ 159639 h 1385189"/>
              <a:gd name="connsiteX1" fmla="*/ 1184084 w 4799012"/>
              <a:gd name="connsiteY1" fmla="*/ 427355 h 1385189"/>
              <a:gd name="connsiteX2" fmla="*/ 3342068 w 4799012"/>
              <a:gd name="connsiteY2" fmla="*/ 299339 h 1385189"/>
              <a:gd name="connsiteX3" fmla="*/ 3994340 w 4799012"/>
              <a:gd name="connsiteY3" fmla="*/ 415163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3342068 w 4799012"/>
              <a:gd name="connsiteY2" fmla="*/ 299339 h 1385189"/>
              <a:gd name="connsiteX3" fmla="*/ 3994340 w 4799012"/>
              <a:gd name="connsiteY3" fmla="*/ 415163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2433764 w 4799012"/>
              <a:gd name="connsiteY2" fmla="*/ 159640 h 1385189"/>
              <a:gd name="connsiteX3" fmla="*/ 3994340 w 4799012"/>
              <a:gd name="connsiteY3" fmla="*/ 415163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2433764 w 4799012"/>
              <a:gd name="connsiteY2" fmla="*/ 159640 h 1385189"/>
              <a:gd name="connsiteX3" fmla="*/ 3994340 w 4799012"/>
              <a:gd name="connsiteY3" fmla="*/ 415163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2433764 w 4799012"/>
              <a:gd name="connsiteY2" fmla="*/ 159640 h 1385189"/>
              <a:gd name="connsiteX3" fmla="*/ 3829748 w 4799012"/>
              <a:gd name="connsiteY3" fmla="*/ 421259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2433764 w 4799012"/>
              <a:gd name="connsiteY2" fmla="*/ 159640 h 1385189"/>
              <a:gd name="connsiteX3" fmla="*/ 3829748 w 4799012"/>
              <a:gd name="connsiteY3" fmla="*/ 421259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2433764 w 4799012"/>
              <a:gd name="connsiteY2" fmla="*/ 159640 h 1385189"/>
              <a:gd name="connsiteX3" fmla="*/ 3829748 w 4799012"/>
              <a:gd name="connsiteY3" fmla="*/ 421259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2433764 w 4799012"/>
              <a:gd name="connsiteY2" fmla="*/ 159640 h 1385189"/>
              <a:gd name="connsiteX3" fmla="*/ 3829748 w 4799012"/>
              <a:gd name="connsiteY3" fmla="*/ 421259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2433764 w 4799012"/>
              <a:gd name="connsiteY2" fmla="*/ 159640 h 1385189"/>
              <a:gd name="connsiteX3" fmla="*/ 3659060 w 4799012"/>
              <a:gd name="connsiteY3" fmla="*/ 463931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2433764 w 4799012"/>
              <a:gd name="connsiteY2" fmla="*/ 159640 h 1385189"/>
              <a:gd name="connsiteX3" fmla="*/ 3671252 w 4799012"/>
              <a:gd name="connsiteY3" fmla="*/ 488315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62103 h 1287653"/>
              <a:gd name="connsiteX1" fmla="*/ 1184084 w 4799012"/>
              <a:gd name="connsiteY1" fmla="*/ 329819 h 1287653"/>
              <a:gd name="connsiteX2" fmla="*/ 2433764 w 4799012"/>
              <a:gd name="connsiteY2" fmla="*/ 62104 h 1287653"/>
              <a:gd name="connsiteX3" fmla="*/ 3671252 w 4799012"/>
              <a:gd name="connsiteY3" fmla="*/ 390779 h 1287653"/>
              <a:gd name="connsiteX4" fmla="*/ 4799012 w 4799012"/>
              <a:gd name="connsiteY4" fmla="*/ 62103 h 1287653"/>
              <a:gd name="connsiteX5" fmla="*/ 4799012 w 4799012"/>
              <a:gd name="connsiteY5" fmla="*/ 1287653 h 1287653"/>
              <a:gd name="connsiteX6" fmla="*/ 0 w 4799012"/>
              <a:gd name="connsiteY6" fmla="*/ 1287653 h 1287653"/>
              <a:gd name="connsiteX7" fmla="*/ 0 w 4799012"/>
              <a:gd name="connsiteY7" fmla="*/ 62103 h 1287653"/>
              <a:gd name="connsiteX0" fmla="*/ 0 w 4799012"/>
              <a:gd name="connsiteY0" fmla="*/ 62103 h 1287653"/>
              <a:gd name="connsiteX1" fmla="*/ 1184084 w 4799012"/>
              <a:gd name="connsiteY1" fmla="*/ 329819 h 1287653"/>
              <a:gd name="connsiteX2" fmla="*/ 2458148 w 4799012"/>
              <a:gd name="connsiteY2" fmla="*/ 464186 h 1287653"/>
              <a:gd name="connsiteX3" fmla="*/ 3671252 w 4799012"/>
              <a:gd name="connsiteY3" fmla="*/ 390779 h 1287653"/>
              <a:gd name="connsiteX4" fmla="*/ 4799012 w 4799012"/>
              <a:gd name="connsiteY4" fmla="*/ 62103 h 1287653"/>
              <a:gd name="connsiteX5" fmla="*/ 4799012 w 4799012"/>
              <a:gd name="connsiteY5" fmla="*/ 1287653 h 1287653"/>
              <a:gd name="connsiteX6" fmla="*/ 0 w 4799012"/>
              <a:gd name="connsiteY6" fmla="*/ 1287653 h 1287653"/>
              <a:gd name="connsiteX7" fmla="*/ 0 w 4799012"/>
              <a:gd name="connsiteY7" fmla="*/ 62103 h 1287653"/>
              <a:gd name="connsiteX0" fmla="*/ 0 w 4799012"/>
              <a:gd name="connsiteY0" fmla="*/ 62103 h 1287653"/>
              <a:gd name="connsiteX1" fmla="*/ 2122868 w 4799012"/>
              <a:gd name="connsiteY1" fmla="*/ 293243 h 1287653"/>
              <a:gd name="connsiteX2" fmla="*/ 2458148 w 4799012"/>
              <a:gd name="connsiteY2" fmla="*/ 464186 h 1287653"/>
              <a:gd name="connsiteX3" fmla="*/ 3671252 w 4799012"/>
              <a:gd name="connsiteY3" fmla="*/ 390779 h 1287653"/>
              <a:gd name="connsiteX4" fmla="*/ 4799012 w 4799012"/>
              <a:gd name="connsiteY4" fmla="*/ 62103 h 1287653"/>
              <a:gd name="connsiteX5" fmla="*/ 4799012 w 4799012"/>
              <a:gd name="connsiteY5" fmla="*/ 1287653 h 1287653"/>
              <a:gd name="connsiteX6" fmla="*/ 0 w 4799012"/>
              <a:gd name="connsiteY6" fmla="*/ 1287653 h 1287653"/>
              <a:gd name="connsiteX7" fmla="*/ 0 w 4799012"/>
              <a:gd name="connsiteY7" fmla="*/ 62103 h 1287653"/>
              <a:gd name="connsiteX0" fmla="*/ 0 w 4799012"/>
              <a:gd name="connsiteY0" fmla="*/ 62103 h 1287653"/>
              <a:gd name="connsiteX1" fmla="*/ 2122868 w 4799012"/>
              <a:gd name="connsiteY1" fmla="*/ 293243 h 1287653"/>
              <a:gd name="connsiteX2" fmla="*/ 3671252 w 4799012"/>
              <a:gd name="connsiteY2" fmla="*/ 390779 h 1287653"/>
              <a:gd name="connsiteX3" fmla="*/ 4799012 w 4799012"/>
              <a:gd name="connsiteY3" fmla="*/ 62103 h 1287653"/>
              <a:gd name="connsiteX4" fmla="*/ 4799012 w 4799012"/>
              <a:gd name="connsiteY4" fmla="*/ 1287653 h 1287653"/>
              <a:gd name="connsiteX5" fmla="*/ 0 w 4799012"/>
              <a:gd name="connsiteY5" fmla="*/ 1287653 h 1287653"/>
              <a:gd name="connsiteX6" fmla="*/ 0 w 4799012"/>
              <a:gd name="connsiteY6" fmla="*/ 62103 h 1287653"/>
              <a:gd name="connsiteX0" fmla="*/ 0 w 4799012"/>
              <a:gd name="connsiteY0" fmla="*/ 62103 h 1287653"/>
              <a:gd name="connsiteX1" fmla="*/ 2282825 w 4799012"/>
              <a:gd name="connsiteY1" fmla="*/ 287147 h 1287653"/>
              <a:gd name="connsiteX2" fmla="*/ 3671252 w 4799012"/>
              <a:gd name="connsiteY2" fmla="*/ 390779 h 1287653"/>
              <a:gd name="connsiteX3" fmla="*/ 4799012 w 4799012"/>
              <a:gd name="connsiteY3" fmla="*/ 62103 h 1287653"/>
              <a:gd name="connsiteX4" fmla="*/ 4799012 w 4799012"/>
              <a:gd name="connsiteY4" fmla="*/ 1287653 h 1287653"/>
              <a:gd name="connsiteX5" fmla="*/ 0 w 4799012"/>
              <a:gd name="connsiteY5" fmla="*/ 1287653 h 1287653"/>
              <a:gd name="connsiteX6" fmla="*/ 0 w 4799012"/>
              <a:gd name="connsiteY6" fmla="*/ 62103 h 1287653"/>
              <a:gd name="connsiteX0" fmla="*/ 0 w 4799012"/>
              <a:gd name="connsiteY0" fmla="*/ 0 h 1225550"/>
              <a:gd name="connsiteX1" fmla="*/ 2282825 w 4799012"/>
              <a:gd name="connsiteY1" fmla="*/ 225044 h 1225550"/>
              <a:gd name="connsiteX2" fmla="*/ 3671252 w 4799012"/>
              <a:gd name="connsiteY2" fmla="*/ 328676 h 1225550"/>
              <a:gd name="connsiteX3" fmla="*/ 4799012 w 4799012"/>
              <a:gd name="connsiteY3" fmla="*/ 0 h 1225550"/>
              <a:gd name="connsiteX4" fmla="*/ 4799012 w 4799012"/>
              <a:gd name="connsiteY4" fmla="*/ 1225550 h 1225550"/>
              <a:gd name="connsiteX5" fmla="*/ 0 w 4799012"/>
              <a:gd name="connsiteY5" fmla="*/ 1225550 h 1225550"/>
              <a:gd name="connsiteX6" fmla="*/ 0 w 4799012"/>
              <a:gd name="connsiteY6" fmla="*/ 0 h 1225550"/>
              <a:gd name="connsiteX0" fmla="*/ 0 w 4799012"/>
              <a:gd name="connsiteY0" fmla="*/ 166751 h 1392301"/>
              <a:gd name="connsiteX1" fmla="*/ 2282825 w 4799012"/>
              <a:gd name="connsiteY1" fmla="*/ 391795 h 1392301"/>
              <a:gd name="connsiteX2" fmla="*/ 3671252 w 4799012"/>
              <a:gd name="connsiteY2" fmla="*/ 495427 h 1392301"/>
              <a:gd name="connsiteX3" fmla="*/ 4799012 w 4799012"/>
              <a:gd name="connsiteY3" fmla="*/ 166751 h 1392301"/>
              <a:gd name="connsiteX4" fmla="*/ 4799012 w 4799012"/>
              <a:gd name="connsiteY4" fmla="*/ 1392301 h 1392301"/>
              <a:gd name="connsiteX5" fmla="*/ 0 w 4799012"/>
              <a:gd name="connsiteY5" fmla="*/ 1392301 h 1392301"/>
              <a:gd name="connsiteX6" fmla="*/ 0 w 4799012"/>
              <a:gd name="connsiteY6" fmla="*/ 166751 h 1392301"/>
              <a:gd name="connsiteX0" fmla="*/ 0 w 4799012"/>
              <a:gd name="connsiteY0" fmla="*/ 166751 h 1392301"/>
              <a:gd name="connsiteX1" fmla="*/ 2282825 w 4799012"/>
              <a:gd name="connsiteY1" fmla="*/ 489331 h 1392301"/>
              <a:gd name="connsiteX2" fmla="*/ 3671252 w 4799012"/>
              <a:gd name="connsiteY2" fmla="*/ 495427 h 1392301"/>
              <a:gd name="connsiteX3" fmla="*/ 4799012 w 4799012"/>
              <a:gd name="connsiteY3" fmla="*/ 166751 h 1392301"/>
              <a:gd name="connsiteX4" fmla="*/ 4799012 w 4799012"/>
              <a:gd name="connsiteY4" fmla="*/ 1392301 h 1392301"/>
              <a:gd name="connsiteX5" fmla="*/ 0 w 4799012"/>
              <a:gd name="connsiteY5" fmla="*/ 1392301 h 1392301"/>
              <a:gd name="connsiteX6" fmla="*/ 0 w 4799012"/>
              <a:gd name="connsiteY6" fmla="*/ 166751 h 1392301"/>
              <a:gd name="connsiteX0" fmla="*/ 0 w 4799012"/>
              <a:gd name="connsiteY0" fmla="*/ 166751 h 1392301"/>
              <a:gd name="connsiteX1" fmla="*/ 2282825 w 4799012"/>
              <a:gd name="connsiteY1" fmla="*/ 574675 h 1392301"/>
              <a:gd name="connsiteX2" fmla="*/ 3671252 w 4799012"/>
              <a:gd name="connsiteY2" fmla="*/ 495427 h 1392301"/>
              <a:gd name="connsiteX3" fmla="*/ 4799012 w 4799012"/>
              <a:gd name="connsiteY3" fmla="*/ 166751 h 1392301"/>
              <a:gd name="connsiteX4" fmla="*/ 4799012 w 4799012"/>
              <a:gd name="connsiteY4" fmla="*/ 1392301 h 1392301"/>
              <a:gd name="connsiteX5" fmla="*/ 0 w 4799012"/>
              <a:gd name="connsiteY5" fmla="*/ 1392301 h 1392301"/>
              <a:gd name="connsiteX6" fmla="*/ 0 w 4799012"/>
              <a:gd name="connsiteY6" fmla="*/ 166751 h 1392301"/>
              <a:gd name="connsiteX0" fmla="*/ 0 w 4799012"/>
              <a:gd name="connsiteY0" fmla="*/ 166751 h 1392301"/>
              <a:gd name="connsiteX1" fmla="*/ 2282825 w 4799012"/>
              <a:gd name="connsiteY1" fmla="*/ 605155 h 1392301"/>
              <a:gd name="connsiteX2" fmla="*/ 3671252 w 4799012"/>
              <a:gd name="connsiteY2" fmla="*/ 495427 h 1392301"/>
              <a:gd name="connsiteX3" fmla="*/ 4799012 w 4799012"/>
              <a:gd name="connsiteY3" fmla="*/ 166751 h 1392301"/>
              <a:gd name="connsiteX4" fmla="*/ 4799012 w 4799012"/>
              <a:gd name="connsiteY4" fmla="*/ 1392301 h 1392301"/>
              <a:gd name="connsiteX5" fmla="*/ 0 w 4799012"/>
              <a:gd name="connsiteY5" fmla="*/ 1392301 h 1392301"/>
              <a:gd name="connsiteX6" fmla="*/ 0 w 4799012"/>
              <a:gd name="connsiteY6" fmla="*/ 166751 h 1392301"/>
              <a:gd name="connsiteX0" fmla="*/ 0 w 4799012"/>
              <a:gd name="connsiteY0" fmla="*/ 166751 h 1392301"/>
              <a:gd name="connsiteX1" fmla="*/ 2982404 w 4799012"/>
              <a:gd name="connsiteY1" fmla="*/ 586867 h 1392301"/>
              <a:gd name="connsiteX2" fmla="*/ 3671252 w 4799012"/>
              <a:gd name="connsiteY2" fmla="*/ 495427 h 1392301"/>
              <a:gd name="connsiteX3" fmla="*/ 4799012 w 4799012"/>
              <a:gd name="connsiteY3" fmla="*/ 166751 h 1392301"/>
              <a:gd name="connsiteX4" fmla="*/ 4799012 w 4799012"/>
              <a:gd name="connsiteY4" fmla="*/ 1392301 h 1392301"/>
              <a:gd name="connsiteX5" fmla="*/ 0 w 4799012"/>
              <a:gd name="connsiteY5" fmla="*/ 1392301 h 1392301"/>
              <a:gd name="connsiteX6" fmla="*/ 0 w 4799012"/>
              <a:gd name="connsiteY6" fmla="*/ 166751 h 1392301"/>
              <a:gd name="connsiteX0" fmla="*/ 0 w 4799012"/>
              <a:gd name="connsiteY0" fmla="*/ 81407 h 1306957"/>
              <a:gd name="connsiteX1" fmla="*/ 2982404 w 4799012"/>
              <a:gd name="connsiteY1" fmla="*/ 501523 h 1306957"/>
              <a:gd name="connsiteX2" fmla="*/ 3671252 w 4799012"/>
              <a:gd name="connsiteY2" fmla="*/ 410083 h 1306957"/>
              <a:gd name="connsiteX3" fmla="*/ 4799012 w 4799012"/>
              <a:gd name="connsiteY3" fmla="*/ 81407 h 1306957"/>
              <a:gd name="connsiteX4" fmla="*/ 4799012 w 4799012"/>
              <a:gd name="connsiteY4" fmla="*/ 1306957 h 1306957"/>
              <a:gd name="connsiteX5" fmla="*/ 0 w 4799012"/>
              <a:gd name="connsiteY5" fmla="*/ 1306957 h 1306957"/>
              <a:gd name="connsiteX6" fmla="*/ 0 w 4799012"/>
              <a:gd name="connsiteY6" fmla="*/ 81407 h 1306957"/>
              <a:gd name="connsiteX0" fmla="*/ 0 w 4799012"/>
              <a:gd name="connsiteY0" fmla="*/ 134239 h 1359789"/>
              <a:gd name="connsiteX1" fmla="*/ 2982404 w 4799012"/>
              <a:gd name="connsiteY1" fmla="*/ 554355 h 1359789"/>
              <a:gd name="connsiteX2" fmla="*/ 4799012 w 4799012"/>
              <a:gd name="connsiteY2" fmla="*/ 134239 h 1359789"/>
              <a:gd name="connsiteX3" fmla="*/ 4799012 w 4799012"/>
              <a:gd name="connsiteY3" fmla="*/ 1359789 h 1359789"/>
              <a:gd name="connsiteX4" fmla="*/ 0 w 4799012"/>
              <a:gd name="connsiteY4" fmla="*/ 1359789 h 1359789"/>
              <a:gd name="connsiteX5" fmla="*/ 0 w 4799012"/>
              <a:gd name="connsiteY5" fmla="*/ 134239 h 1359789"/>
              <a:gd name="connsiteX0" fmla="*/ 0 w 4799012"/>
              <a:gd name="connsiteY0" fmla="*/ 81407 h 1306957"/>
              <a:gd name="connsiteX1" fmla="*/ 2982404 w 4799012"/>
              <a:gd name="connsiteY1" fmla="*/ 501523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982404 w 4799012"/>
              <a:gd name="connsiteY1" fmla="*/ 501523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982404 w 4799012"/>
              <a:gd name="connsiteY1" fmla="*/ 501523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982404 w 4799012"/>
              <a:gd name="connsiteY1" fmla="*/ 501523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982404 w 4799012"/>
              <a:gd name="connsiteY1" fmla="*/ 501523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982404 w 4799012"/>
              <a:gd name="connsiteY1" fmla="*/ 501523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982404 w 4799012"/>
              <a:gd name="connsiteY1" fmla="*/ 501523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604452 w 4799012"/>
              <a:gd name="connsiteY1" fmla="*/ 361315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604452 w 4799012"/>
              <a:gd name="connsiteY1" fmla="*/ 361315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598356 w 4799012"/>
              <a:gd name="connsiteY1" fmla="*/ 458851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598356 w 4799012"/>
              <a:gd name="connsiteY1" fmla="*/ 501523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114258 h 1339808"/>
              <a:gd name="connsiteX1" fmla="*/ 1738820 w 4799012"/>
              <a:gd name="connsiteY1" fmla="*/ 327110 h 1339808"/>
              <a:gd name="connsiteX2" fmla="*/ 4799012 w 4799012"/>
              <a:gd name="connsiteY2" fmla="*/ 540724 h 1339808"/>
              <a:gd name="connsiteX3" fmla="*/ 4799012 w 4799012"/>
              <a:gd name="connsiteY3" fmla="*/ 1339808 h 1339808"/>
              <a:gd name="connsiteX4" fmla="*/ 0 w 4799012"/>
              <a:gd name="connsiteY4" fmla="*/ 1339808 h 1339808"/>
              <a:gd name="connsiteX5" fmla="*/ 0 w 4799012"/>
              <a:gd name="connsiteY5" fmla="*/ 114258 h 1339808"/>
              <a:gd name="connsiteX0" fmla="*/ 0 w 4799012"/>
              <a:gd name="connsiteY0" fmla="*/ 81407 h 1306957"/>
              <a:gd name="connsiteX1" fmla="*/ 1738820 w 4799012"/>
              <a:gd name="connsiteY1" fmla="*/ 294259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1738820 w 4799012"/>
              <a:gd name="connsiteY1" fmla="*/ 294259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1738820 w 4799012"/>
              <a:gd name="connsiteY1" fmla="*/ 294259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255 h 1233805"/>
              <a:gd name="connsiteX1" fmla="*/ 1738820 w 4799012"/>
              <a:gd name="connsiteY1" fmla="*/ 221107 h 1233805"/>
              <a:gd name="connsiteX2" fmla="*/ 4799012 w 4799012"/>
              <a:gd name="connsiteY2" fmla="*/ 434721 h 1233805"/>
              <a:gd name="connsiteX3" fmla="*/ 4799012 w 4799012"/>
              <a:gd name="connsiteY3" fmla="*/ 1233805 h 1233805"/>
              <a:gd name="connsiteX4" fmla="*/ 0 w 4799012"/>
              <a:gd name="connsiteY4" fmla="*/ 1233805 h 1233805"/>
              <a:gd name="connsiteX5" fmla="*/ 0 w 4799012"/>
              <a:gd name="connsiteY5" fmla="*/ 8255 h 1233805"/>
              <a:gd name="connsiteX0" fmla="*/ 0 w 4799012"/>
              <a:gd name="connsiteY0" fmla="*/ 2413 h 1227963"/>
              <a:gd name="connsiteX1" fmla="*/ 1738820 w 4799012"/>
              <a:gd name="connsiteY1" fmla="*/ 215265 h 1227963"/>
              <a:gd name="connsiteX2" fmla="*/ 4799012 w 4799012"/>
              <a:gd name="connsiteY2" fmla="*/ 428879 h 1227963"/>
              <a:gd name="connsiteX3" fmla="*/ 4799012 w 4799012"/>
              <a:gd name="connsiteY3" fmla="*/ 1227963 h 1227963"/>
              <a:gd name="connsiteX4" fmla="*/ 0 w 4799012"/>
              <a:gd name="connsiteY4" fmla="*/ 1227963 h 1227963"/>
              <a:gd name="connsiteX5" fmla="*/ 0 w 4799012"/>
              <a:gd name="connsiteY5" fmla="*/ 2413 h 1227963"/>
              <a:gd name="connsiteX0" fmla="*/ 0 w 4799012"/>
              <a:gd name="connsiteY0" fmla="*/ 2413 h 1227963"/>
              <a:gd name="connsiteX1" fmla="*/ 1702244 w 4799012"/>
              <a:gd name="connsiteY1" fmla="*/ 282321 h 1227963"/>
              <a:gd name="connsiteX2" fmla="*/ 4799012 w 4799012"/>
              <a:gd name="connsiteY2" fmla="*/ 428879 h 1227963"/>
              <a:gd name="connsiteX3" fmla="*/ 4799012 w 4799012"/>
              <a:gd name="connsiteY3" fmla="*/ 1227963 h 1227963"/>
              <a:gd name="connsiteX4" fmla="*/ 0 w 4799012"/>
              <a:gd name="connsiteY4" fmla="*/ 1227963 h 1227963"/>
              <a:gd name="connsiteX5" fmla="*/ 0 w 4799012"/>
              <a:gd name="connsiteY5" fmla="*/ 2413 h 1227963"/>
              <a:gd name="connsiteX0" fmla="*/ 0 w 4799012"/>
              <a:gd name="connsiteY0" fmla="*/ 47202 h 1272752"/>
              <a:gd name="connsiteX1" fmla="*/ 1702244 w 4799012"/>
              <a:gd name="connsiteY1" fmla="*/ 327110 h 1272752"/>
              <a:gd name="connsiteX2" fmla="*/ 4799012 w 4799012"/>
              <a:gd name="connsiteY2" fmla="*/ 473668 h 1272752"/>
              <a:gd name="connsiteX3" fmla="*/ 4799012 w 4799012"/>
              <a:gd name="connsiteY3" fmla="*/ 1272752 h 1272752"/>
              <a:gd name="connsiteX4" fmla="*/ 0 w 4799012"/>
              <a:gd name="connsiteY4" fmla="*/ 1272752 h 1272752"/>
              <a:gd name="connsiteX5" fmla="*/ 0 w 4799012"/>
              <a:gd name="connsiteY5" fmla="*/ 47202 h 1272752"/>
              <a:gd name="connsiteX0" fmla="*/ 0 w 4799012"/>
              <a:gd name="connsiteY0" fmla="*/ 47202 h 1272752"/>
              <a:gd name="connsiteX1" fmla="*/ 1702244 w 4799012"/>
              <a:gd name="connsiteY1" fmla="*/ 327110 h 1272752"/>
              <a:gd name="connsiteX2" fmla="*/ 4799012 w 4799012"/>
              <a:gd name="connsiteY2" fmla="*/ 473668 h 1272752"/>
              <a:gd name="connsiteX3" fmla="*/ 4799012 w 4799012"/>
              <a:gd name="connsiteY3" fmla="*/ 1272752 h 1272752"/>
              <a:gd name="connsiteX4" fmla="*/ 0 w 4799012"/>
              <a:gd name="connsiteY4" fmla="*/ 1272752 h 1272752"/>
              <a:gd name="connsiteX5" fmla="*/ 0 w 4799012"/>
              <a:gd name="connsiteY5" fmla="*/ 47202 h 1272752"/>
              <a:gd name="connsiteX0" fmla="*/ 0 w 4799012"/>
              <a:gd name="connsiteY0" fmla="*/ 14859 h 1240409"/>
              <a:gd name="connsiteX1" fmla="*/ 1842452 w 4799012"/>
              <a:gd name="connsiteY1" fmla="*/ 398399 h 1240409"/>
              <a:gd name="connsiteX2" fmla="*/ 4799012 w 4799012"/>
              <a:gd name="connsiteY2" fmla="*/ 441325 h 1240409"/>
              <a:gd name="connsiteX3" fmla="*/ 4799012 w 4799012"/>
              <a:gd name="connsiteY3" fmla="*/ 1240409 h 1240409"/>
              <a:gd name="connsiteX4" fmla="*/ 0 w 4799012"/>
              <a:gd name="connsiteY4" fmla="*/ 1240409 h 1240409"/>
              <a:gd name="connsiteX5" fmla="*/ 0 w 4799012"/>
              <a:gd name="connsiteY5" fmla="*/ 14859 h 1240409"/>
              <a:gd name="connsiteX0" fmla="*/ 0 w 4799012"/>
              <a:gd name="connsiteY0" fmla="*/ 14859 h 1240409"/>
              <a:gd name="connsiteX1" fmla="*/ 1842452 w 4799012"/>
              <a:gd name="connsiteY1" fmla="*/ 398399 h 1240409"/>
              <a:gd name="connsiteX2" fmla="*/ 4799012 w 4799012"/>
              <a:gd name="connsiteY2" fmla="*/ 441325 h 1240409"/>
              <a:gd name="connsiteX3" fmla="*/ 4799012 w 4799012"/>
              <a:gd name="connsiteY3" fmla="*/ 1240409 h 1240409"/>
              <a:gd name="connsiteX4" fmla="*/ 0 w 4799012"/>
              <a:gd name="connsiteY4" fmla="*/ 1240409 h 1240409"/>
              <a:gd name="connsiteX5" fmla="*/ 0 w 4799012"/>
              <a:gd name="connsiteY5" fmla="*/ 14859 h 1240409"/>
              <a:gd name="connsiteX0" fmla="*/ 0 w 4799012"/>
              <a:gd name="connsiteY0" fmla="*/ 14859 h 1240409"/>
              <a:gd name="connsiteX1" fmla="*/ 1842452 w 4799012"/>
              <a:gd name="connsiteY1" fmla="*/ 398399 h 1240409"/>
              <a:gd name="connsiteX2" fmla="*/ 4799012 w 4799012"/>
              <a:gd name="connsiteY2" fmla="*/ 258445 h 1240409"/>
              <a:gd name="connsiteX3" fmla="*/ 4799012 w 4799012"/>
              <a:gd name="connsiteY3" fmla="*/ 1240409 h 1240409"/>
              <a:gd name="connsiteX4" fmla="*/ 0 w 4799012"/>
              <a:gd name="connsiteY4" fmla="*/ 1240409 h 1240409"/>
              <a:gd name="connsiteX5" fmla="*/ 0 w 4799012"/>
              <a:gd name="connsiteY5" fmla="*/ 14859 h 1240409"/>
              <a:gd name="connsiteX0" fmla="*/ 0 w 4799012"/>
              <a:gd name="connsiteY0" fmla="*/ 14859 h 1240409"/>
              <a:gd name="connsiteX1" fmla="*/ 1909508 w 4799012"/>
              <a:gd name="connsiteY1" fmla="*/ 374015 h 1240409"/>
              <a:gd name="connsiteX2" fmla="*/ 4799012 w 4799012"/>
              <a:gd name="connsiteY2" fmla="*/ 258445 h 1240409"/>
              <a:gd name="connsiteX3" fmla="*/ 4799012 w 4799012"/>
              <a:gd name="connsiteY3" fmla="*/ 1240409 h 1240409"/>
              <a:gd name="connsiteX4" fmla="*/ 0 w 4799012"/>
              <a:gd name="connsiteY4" fmla="*/ 1240409 h 1240409"/>
              <a:gd name="connsiteX5" fmla="*/ 0 w 4799012"/>
              <a:gd name="connsiteY5" fmla="*/ 14859 h 1240409"/>
              <a:gd name="connsiteX0" fmla="*/ 664263 w 5463275"/>
              <a:gd name="connsiteY0" fmla="*/ 14859 h 1240409"/>
              <a:gd name="connsiteX1" fmla="*/ 2573771 w 5463275"/>
              <a:gd name="connsiteY1" fmla="*/ 374015 h 1240409"/>
              <a:gd name="connsiteX2" fmla="*/ 5463275 w 5463275"/>
              <a:gd name="connsiteY2" fmla="*/ 258445 h 1240409"/>
              <a:gd name="connsiteX3" fmla="*/ 5463275 w 5463275"/>
              <a:gd name="connsiteY3" fmla="*/ 1240409 h 1240409"/>
              <a:gd name="connsiteX4" fmla="*/ 664263 w 5463275"/>
              <a:gd name="connsiteY4" fmla="*/ 1240409 h 1240409"/>
              <a:gd name="connsiteX5" fmla="*/ 664263 w 5463275"/>
              <a:gd name="connsiteY5" fmla="*/ 14859 h 1240409"/>
              <a:gd name="connsiteX0" fmla="*/ 0 w 4799012"/>
              <a:gd name="connsiteY0" fmla="*/ 14859 h 1240409"/>
              <a:gd name="connsiteX1" fmla="*/ 1909508 w 4799012"/>
              <a:gd name="connsiteY1" fmla="*/ 374015 h 1240409"/>
              <a:gd name="connsiteX2" fmla="*/ 4799012 w 4799012"/>
              <a:gd name="connsiteY2" fmla="*/ 258445 h 1240409"/>
              <a:gd name="connsiteX3" fmla="*/ 4799012 w 4799012"/>
              <a:gd name="connsiteY3" fmla="*/ 1240409 h 1240409"/>
              <a:gd name="connsiteX4" fmla="*/ 0 w 4799012"/>
              <a:gd name="connsiteY4" fmla="*/ 1240409 h 1240409"/>
              <a:gd name="connsiteX5" fmla="*/ 0 w 4799012"/>
              <a:gd name="connsiteY5" fmla="*/ 14859 h 1240409"/>
              <a:gd name="connsiteX0" fmla="*/ 0 w 4799012"/>
              <a:gd name="connsiteY0" fmla="*/ 14859 h 1240409"/>
              <a:gd name="connsiteX1" fmla="*/ 1909508 w 4799012"/>
              <a:gd name="connsiteY1" fmla="*/ 374015 h 1240409"/>
              <a:gd name="connsiteX2" fmla="*/ 4799012 w 4799012"/>
              <a:gd name="connsiteY2" fmla="*/ 258445 h 1240409"/>
              <a:gd name="connsiteX3" fmla="*/ 4799012 w 4799012"/>
              <a:gd name="connsiteY3" fmla="*/ 1240409 h 1240409"/>
              <a:gd name="connsiteX4" fmla="*/ 0 w 4799012"/>
              <a:gd name="connsiteY4" fmla="*/ 1240409 h 1240409"/>
              <a:gd name="connsiteX5" fmla="*/ 0 w 4799012"/>
              <a:gd name="connsiteY5" fmla="*/ 14859 h 1240409"/>
              <a:gd name="connsiteX0" fmla="*/ 0 w 4799012"/>
              <a:gd name="connsiteY0" fmla="*/ 173820 h 1399370"/>
              <a:gd name="connsiteX1" fmla="*/ 800036 w 4799012"/>
              <a:gd name="connsiteY1" fmla="*/ 356447 h 1399370"/>
              <a:gd name="connsiteX2" fmla="*/ 1909508 w 4799012"/>
              <a:gd name="connsiteY2" fmla="*/ 532976 h 1399370"/>
              <a:gd name="connsiteX3" fmla="*/ 4799012 w 4799012"/>
              <a:gd name="connsiteY3" fmla="*/ 417406 h 1399370"/>
              <a:gd name="connsiteX4" fmla="*/ 4799012 w 4799012"/>
              <a:gd name="connsiteY4" fmla="*/ 1399370 h 1399370"/>
              <a:gd name="connsiteX5" fmla="*/ 0 w 4799012"/>
              <a:gd name="connsiteY5" fmla="*/ 1399370 h 1399370"/>
              <a:gd name="connsiteX6" fmla="*/ 0 w 4799012"/>
              <a:gd name="connsiteY6" fmla="*/ 173820 h 1399370"/>
              <a:gd name="connsiteX0" fmla="*/ 0 w 4799012"/>
              <a:gd name="connsiteY0" fmla="*/ 9228 h 1234778"/>
              <a:gd name="connsiteX1" fmla="*/ 800036 w 4799012"/>
              <a:gd name="connsiteY1" fmla="*/ 191855 h 1234778"/>
              <a:gd name="connsiteX2" fmla="*/ 1909508 w 4799012"/>
              <a:gd name="connsiteY2" fmla="*/ 368384 h 1234778"/>
              <a:gd name="connsiteX3" fmla="*/ 4799012 w 4799012"/>
              <a:gd name="connsiteY3" fmla="*/ 252814 h 1234778"/>
              <a:gd name="connsiteX4" fmla="*/ 4799012 w 4799012"/>
              <a:gd name="connsiteY4" fmla="*/ 1234778 h 1234778"/>
              <a:gd name="connsiteX5" fmla="*/ 0 w 4799012"/>
              <a:gd name="connsiteY5" fmla="*/ 1234778 h 1234778"/>
              <a:gd name="connsiteX6" fmla="*/ 0 w 4799012"/>
              <a:gd name="connsiteY6" fmla="*/ 9228 h 1234778"/>
              <a:gd name="connsiteX0" fmla="*/ 0 w 4799012"/>
              <a:gd name="connsiteY0" fmla="*/ 9228 h 1234778"/>
              <a:gd name="connsiteX1" fmla="*/ 800036 w 4799012"/>
              <a:gd name="connsiteY1" fmla="*/ 191855 h 1234778"/>
              <a:gd name="connsiteX2" fmla="*/ 1909508 w 4799012"/>
              <a:gd name="connsiteY2" fmla="*/ 368384 h 1234778"/>
              <a:gd name="connsiteX3" fmla="*/ 4799012 w 4799012"/>
              <a:gd name="connsiteY3" fmla="*/ 252814 h 1234778"/>
              <a:gd name="connsiteX4" fmla="*/ 4799012 w 4799012"/>
              <a:gd name="connsiteY4" fmla="*/ 1234778 h 1234778"/>
              <a:gd name="connsiteX5" fmla="*/ 0 w 4799012"/>
              <a:gd name="connsiteY5" fmla="*/ 1234778 h 1234778"/>
              <a:gd name="connsiteX6" fmla="*/ 0 w 4799012"/>
              <a:gd name="connsiteY6" fmla="*/ 9228 h 1234778"/>
              <a:gd name="connsiteX0" fmla="*/ 0 w 4799012"/>
              <a:gd name="connsiteY0" fmla="*/ 9228 h 1234778"/>
              <a:gd name="connsiteX1" fmla="*/ 800036 w 4799012"/>
              <a:gd name="connsiteY1" fmla="*/ 191855 h 1234778"/>
              <a:gd name="connsiteX2" fmla="*/ 1909508 w 4799012"/>
              <a:gd name="connsiteY2" fmla="*/ 368384 h 1234778"/>
              <a:gd name="connsiteX3" fmla="*/ 4799012 w 4799012"/>
              <a:gd name="connsiteY3" fmla="*/ 252814 h 1234778"/>
              <a:gd name="connsiteX4" fmla="*/ 4799012 w 4799012"/>
              <a:gd name="connsiteY4" fmla="*/ 1234778 h 1234778"/>
              <a:gd name="connsiteX5" fmla="*/ 0 w 4799012"/>
              <a:gd name="connsiteY5" fmla="*/ 1234778 h 1234778"/>
              <a:gd name="connsiteX6" fmla="*/ 0 w 4799012"/>
              <a:gd name="connsiteY6" fmla="*/ 9228 h 1234778"/>
              <a:gd name="connsiteX0" fmla="*/ 0 w 4799012"/>
              <a:gd name="connsiteY0" fmla="*/ 9228 h 1234778"/>
              <a:gd name="connsiteX1" fmla="*/ 800036 w 4799012"/>
              <a:gd name="connsiteY1" fmla="*/ 191855 h 1234778"/>
              <a:gd name="connsiteX2" fmla="*/ 1909508 w 4799012"/>
              <a:gd name="connsiteY2" fmla="*/ 368384 h 1234778"/>
              <a:gd name="connsiteX3" fmla="*/ 4799012 w 4799012"/>
              <a:gd name="connsiteY3" fmla="*/ 252814 h 1234778"/>
              <a:gd name="connsiteX4" fmla="*/ 4799012 w 4799012"/>
              <a:gd name="connsiteY4" fmla="*/ 1234778 h 1234778"/>
              <a:gd name="connsiteX5" fmla="*/ 0 w 4799012"/>
              <a:gd name="connsiteY5" fmla="*/ 1234778 h 1234778"/>
              <a:gd name="connsiteX6" fmla="*/ 0 w 4799012"/>
              <a:gd name="connsiteY6" fmla="*/ 9228 h 1234778"/>
              <a:gd name="connsiteX0" fmla="*/ 0 w 4799012"/>
              <a:gd name="connsiteY0" fmla="*/ 9228 h 1234778"/>
              <a:gd name="connsiteX1" fmla="*/ 1281620 w 4799012"/>
              <a:gd name="connsiteY1" fmla="*/ 167471 h 1234778"/>
              <a:gd name="connsiteX2" fmla="*/ 1909508 w 4799012"/>
              <a:gd name="connsiteY2" fmla="*/ 368384 h 1234778"/>
              <a:gd name="connsiteX3" fmla="*/ 4799012 w 4799012"/>
              <a:gd name="connsiteY3" fmla="*/ 252814 h 1234778"/>
              <a:gd name="connsiteX4" fmla="*/ 4799012 w 4799012"/>
              <a:gd name="connsiteY4" fmla="*/ 1234778 h 1234778"/>
              <a:gd name="connsiteX5" fmla="*/ 0 w 4799012"/>
              <a:gd name="connsiteY5" fmla="*/ 1234778 h 1234778"/>
              <a:gd name="connsiteX6" fmla="*/ 0 w 4799012"/>
              <a:gd name="connsiteY6" fmla="*/ 9228 h 1234778"/>
              <a:gd name="connsiteX0" fmla="*/ 0 w 4799012"/>
              <a:gd name="connsiteY0" fmla="*/ 9228 h 1234778"/>
              <a:gd name="connsiteX1" fmla="*/ 1196276 w 4799012"/>
              <a:gd name="connsiteY1" fmla="*/ 185759 h 1234778"/>
              <a:gd name="connsiteX2" fmla="*/ 1909508 w 4799012"/>
              <a:gd name="connsiteY2" fmla="*/ 368384 h 1234778"/>
              <a:gd name="connsiteX3" fmla="*/ 4799012 w 4799012"/>
              <a:gd name="connsiteY3" fmla="*/ 252814 h 1234778"/>
              <a:gd name="connsiteX4" fmla="*/ 4799012 w 4799012"/>
              <a:gd name="connsiteY4" fmla="*/ 1234778 h 1234778"/>
              <a:gd name="connsiteX5" fmla="*/ 0 w 4799012"/>
              <a:gd name="connsiteY5" fmla="*/ 1234778 h 1234778"/>
              <a:gd name="connsiteX6" fmla="*/ 0 w 4799012"/>
              <a:gd name="connsiteY6" fmla="*/ 9228 h 1234778"/>
              <a:gd name="connsiteX0" fmla="*/ 0 w 4799012"/>
              <a:gd name="connsiteY0" fmla="*/ 9228 h 1234777"/>
              <a:gd name="connsiteX1" fmla="*/ 1196276 w 4799012"/>
              <a:gd name="connsiteY1" fmla="*/ 185758 h 1234777"/>
              <a:gd name="connsiteX2" fmla="*/ 1909508 w 4799012"/>
              <a:gd name="connsiteY2" fmla="*/ 368383 h 1234777"/>
              <a:gd name="connsiteX3" fmla="*/ 4799012 w 4799012"/>
              <a:gd name="connsiteY3" fmla="*/ 252813 h 1234777"/>
              <a:gd name="connsiteX4" fmla="*/ 4799012 w 4799012"/>
              <a:gd name="connsiteY4" fmla="*/ 1234777 h 1234777"/>
              <a:gd name="connsiteX5" fmla="*/ 0 w 4799012"/>
              <a:gd name="connsiteY5" fmla="*/ 1234777 h 1234777"/>
              <a:gd name="connsiteX6" fmla="*/ 0 w 4799012"/>
              <a:gd name="connsiteY6" fmla="*/ 9228 h 1234777"/>
              <a:gd name="connsiteX0" fmla="*/ 0 w 4799012"/>
              <a:gd name="connsiteY0" fmla="*/ 9228 h 1234777"/>
              <a:gd name="connsiteX1" fmla="*/ 1196276 w 4799012"/>
              <a:gd name="connsiteY1" fmla="*/ 185758 h 1234777"/>
              <a:gd name="connsiteX2" fmla="*/ 1909508 w 4799012"/>
              <a:gd name="connsiteY2" fmla="*/ 691471 h 1234777"/>
              <a:gd name="connsiteX3" fmla="*/ 4799012 w 4799012"/>
              <a:gd name="connsiteY3" fmla="*/ 252813 h 1234777"/>
              <a:gd name="connsiteX4" fmla="*/ 4799012 w 4799012"/>
              <a:gd name="connsiteY4" fmla="*/ 1234777 h 1234777"/>
              <a:gd name="connsiteX5" fmla="*/ 0 w 4799012"/>
              <a:gd name="connsiteY5" fmla="*/ 1234777 h 1234777"/>
              <a:gd name="connsiteX6" fmla="*/ 0 w 4799012"/>
              <a:gd name="connsiteY6" fmla="*/ 9228 h 1234777"/>
              <a:gd name="connsiteX0" fmla="*/ 0 w 4799012"/>
              <a:gd name="connsiteY0" fmla="*/ 9228 h 1234777"/>
              <a:gd name="connsiteX1" fmla="*/ 1226756 w 4799012"/>
              <a:gd name="connsiteY1" fmla="*/ 460078 h 1234777"/>
              <a:gd name="connsiteX2" fmla="*/ 1909508 w 4799012"/>
              <a:gd name="connsiteY2" fmla="*/ 691471 h 1234777"/>
              <a:gd name="connsiteX3" fmla="*/ 4799012 w 4799012"/>
              <a:gd name="connsiteY3" fmla="*/ 252813 h 1234777"/>
              <a:gd name="connsiteX4" fmla="*/ 4799012 w 4799012"/>
              <a:gd name="connsiteY4" fmla="*/ 1234777 h 1234777"/>
              <a:gd name="connsiteX5" fmla="*/ 0 w 4799012"/>
              <a:gd name="connsiteY5" fmla="*/ 1234777 h 1234777"/>
              <a:gd name="connsiteX6" fmla="*/ 0 w 4799012"/>
              <a:gd name="connsiteY6" fmla="*/ 9228 h 1234777"/>
              <a:gd name="connsiteX0" fmla="*/ 0 w 4799012"/>
              <a:gd name="connsiteY0" fmla="*/ 90551 h 1316100"/>
              <a:gd name="connsiteX1" fmla="*/ 1909508 w 4799012"/>
              <a:gd name="connsiteY1" fmla="*/ 772794 h 1316100"/>
              <a:gd name="connsiteX2" fmla="*/ 4799012 w 4799012"/>
              <a:gd name="connsiteY2" fmla="*/ 334136 h 1316100"/>
              <a:gd name="connsiteX3" fmla="*/ 4799012 w 4799012"/>
              <a:gd name="connsiteY3" fmla="*/ 1316100 h 1316100"/>
              <a:gd name="connsiteX4" fmla="*/ 0 w 4799012"/>
              <a:gd name="connsiteY4" fmla="*/ 1316100 h 1316100"/>
              <a:gd name="connsiteX5" fmla="*/ 0 w 4799012"/>
              <a:gd name="connsiteY5" fmla="*/ 90551 h 1316100"/>
              <a:gd name="connsiteX0" fmla="*/ 0 w 5336719"/>
              <a:gd name="connsiteY0" fmla="*/ 90551 h 1316100"/>
              <a:gd name="connsiteX1" fmla="*/ 2762948 w 5336719"/>
              <a:gd name="connsiteY1" fmla="*/ 711834 h 1316100"/>
              <a:gd name="connsiteX2" fmla="*/ 4799012 w 5336719"/>
              <a:gd name="connsiteY2" fmla="*/ 334136 h 1316100"/>
              <a:gd name="connsiteX3" fmla="*/ 4799012 w 5336719"/>
              <a:gd name="connsiteY3" fmla="*/ 1316100 h 1316100"/>
              <a:gd name="connsiteX4" fmla="*/ 0 w 5336719"/>
              <a:gd name="connsiteY4" fmla="*/ 1316100 h 1316100"/>
              <a:gd name="connsiteX5" fmla="*/ 0 w 5336719"/>
              <a:gd name="connsiteY5" fmla="*/ 90551 h 1316100"/>
              <a:gd name="connsiteX0" fmla="*/ 0 w 5336719"/>
              <a:gd name="connsiteY0" fmla="*/ 5207 h 1230756"/>
              <a:gd name="connsiteX1" fmla="*/ 2762948 w 5336719"/>
              <a:gd name="connsiteY1" fmla="*/ 626490 h 1230756"/>
              <a:gd name="connsiteX2" fmla="*/ 4799012 w 5336719"/>
              <a:gd name="connsiteY2" fmla="*/ 248792 h 1230756"/>
              <a:gd name="connsiteX3" fmla="*/ 4799012 w 5336719"/>
              <a:gd name="connsiteY3" fmla="*/ 1230756 h 1230756"/>
              <a:gd name="connsiteX4" fmla="*/ 0 w 5336719"/>
              <a:gd name="connsiteY4" fmla="*/ 1230756 h 1230756"/>
              <a:gd name="connsiteX5" fmla="*/ 0 w 5336719"/>
              <a:gd name="connsiteY5" fmla="*/ 5207 h 1230756"/>
              <a:gd name="connsiteX0" fmla="*/ 0 w 5336719"/>
              <a:gd name="connsiteY0" fmla="*/ 5461 h 1231010"/>
              <a:gd name="connsiteX1" fmla="*/ 2762948 w 5336719"/>
              <a:gd name="connsiteY1" fmla="*/ 626744 h 1231010"/>
              <a:gd name="connsiteX2" fmla="*/ 4799012 w 5336719"/>
              <a:gd name="connsiteY2" fmla="*/ 249046 h 1231010"/>
              <a:gd name="connsiteX3" fmla="*/ 4799012 w 5336719"/>
              <a:gd name="connsiteY3" fmla="*/ 1231010 h 1231010"/>
              <a:gd name="connsiteX4" fmla="*/ 0 w 5336719"/>
              <a:gd name="connsiteY4" fmla="*/ 1231010 h 1231010"/>
              <a:gd name="connsiteX5" fmla="*/ 0 w 5336719"/>
              <a:gd name="connsiteY5" fmla="*/ 5461 h 1231010"/>
              <a:gd name="connsiteX0" fmla="*/ 0 w 5696383"/>
              <a:gd name="connsiteY0" fmla="*/ 5461 h 1231010"/>
              <a:gd name="connsiteX1" fmla="*/ 3122612 w 5696383"/>
              <a:gd name="connsiteY1" fmla="*/ 614552 h 1231010"/>
              <a:gd name="connsiteX2" fmla="*/ 4799012 w 5696383"/>
              <a:gd name="connsiteY2" fmla="*/ 249046 h 1231010"/>
              <a:gd name="connsiteX3" fmla="*/ 4799012 w 5696383"/>
              <a:gd name="connsiteY3" fmla="*/ 1231010 h 1231010"/>
              <a:gd name="connsiteX4" fmla="*/ 0 w 5696383"/>
              <a:gd name="connsiteY4" fmla="*/ 1231010 h 1231010"/>
              <a:gd name="connsiteX5" fmla="*/ 0 w 5696383"/>
              <a:gd name="connsiteY5" fmla="*/ 5461 h 1231010"/>
              <a:gd name="connsiteX0" fmla="*/ 0 w 5696383"/>
              <a:gd name="connsiteY0" fmla="*/ 5461 h 1231010"/>
              <a:gd name="connsiteX1" fmla="*/ 3122612 w 5696383"/>
              <a:gd name="connsiteY1" fmla="*/ 614552 h 1231010"/>
              <a:gd name="connsiteX2" fmla="*/ 4799012 w 5696383"/>
              <a:gd name="connsiteY2" fmla="*/ 249046 h 1231010"/>
              <a:gd name="connsiteX3" fmla="*/ 4799012 w 5696383"/>
              <a:gd name="connsiteY3" fmla="*/ 1231010 h 1231010"/>
              <a:gd name="connsiteX4" fmla="*/ 0 w 5696383"/>
              <a:gd name="connsiteY4" fmla="*/ 1231010 h 1231010"/>
              <a:gd name="connsiteX5" fmla="*/ 0 w 5696383"/>
              <a:gd name="connsiteY5" fmla="*/ 5461 h 1231010"/>
              <a:gd name="connsiteX0" fmla="*/ 0 w 5696383"/>
              <a:gd name="connsiteY0" fmla="*/ 105749 h 1331298"/>
              <a:gd name="connsiteX1" fmla="*/ 2282825 w 5696383"/>
              <a:gd name="connsiteY1" fmla="*/ 617559 h 1331298"/>
              <a:gd name="connsiteX2" fmla="*/ 3122612 w 5696383"/>
              <a:gd name="connsiteY2" fmla="*/ 714840 h 1331298"/>
              <a:gd name="connsiteX3" fmla="*/ 4799012 w 5696383"/>
              <a:gd name="connsiteY3" fmla="*/ 349334 h 1331298"/>
              <a:gd name="connsiteX4" fmla="*/ 4799012 w 5696383"/>
              <a:gd name="connsiteY4" fmla="*/ 1331298 h 1331298"/>
              <a:gd name="connsiteX5" fmla="*/ 0 w 5696383"/>
              <a:gd name="connsiteY5" fmla="*/ 1331298 h 1331298"/>
              <a:gd name="connsiteX6" fmla="*/ 0 w 5696383"/>
              <a:gd name="connsiteY6" fmla="*/ 105749 h 1331298"/>
              <a:gd name="connsiteX0" fmla="*/ 0 w 5696383"/>
              <a:gd name="connsiteY0" fmla="*/ 105749 h 1331298"/>
              <a:gd name="connsiteX1" fmla="*/ 2282825 w 5696383"/>
              <a:gd name="connsiteY1" fmla="*/ 617559 h 1331298"/>
              <a:gd name="connsiteX2" fmla="*/ 3122612 w 5696383"/>
              <a:gd name="connsiteY2" fmla="*/ 714840 h 1331298"/>
              <a:gd name="connsiteX3" fmla="*/ 4799012 w 5696383"/>
              <a:gd name="connsiteY3" fmla="*/ 349334 h 1331298"/>
              <a:gd name="connsiteX4" fmla="*/ 4799012 w 5696383"/>
              <a:gd name="connsiteY4" fmla="*/ 1331298 h 1331298"/>
              <a:gd name="connsiteX5" fmla="*/ 0 w 5696383"/>
              <a:gd name="connsiteY5" fmla="*/ 1331298 h 1331298"/>
              <a:gd name="connsiteX6" fmla="*/ 0 w 5696383"/>
              <a:gd name="connsiteY6" fmla="*/ 105749 h 1331298"/>
              <a:gd name="connsiteX0" fmla="*/ 0 w 5422063"/>
              <a:gd name="connsiteY0" fmla="*/ 105749 h 1331298"/>
              <a:gd name="connsiteX1" fmla="*/ 2282825 w 5422063"/>
              <a:gd name="connsiteY1" fmla="*/ 617559 h 1331298"/>
              <a:gd name="connsiteX2" fmla="*/ 2848292 w 5422063"/>
              <a:gd name="connsiteY2" fmla="*/ 714840 h 1331298"/>
              <a:gd name="connsiteX3" fmla="*/ 4799012 w 5422063"/>
              <a:gd name="connsiteY3" fmla="*/ 349334 h 1331298"/>
              <a:gd name="connsiteX4" fmla="*/ 4799012 w 5422063"/>
              <a:gd name="connsiteY4" fmla="*/ 1331298 h 1331298"/>
              <a:gd name="connsiteX5" fmla="*/ 0 w 5422063"/>
              <a:gd name="connsiteY5" fmla="*/ 1331298 h 1331298"/>
              <a:gd name="connsiteX6" fmla="*/ 0 w 5422063"/>
              <a:gd name="connsiteY6" fmla="*/ 105749 h 1331298"/>
              <a:gd name="connsiteX0" fmla="*/ 0 w 5422063"/>
              <a:gd name="connsiteY0" fmla="*/ 105749 h 1331298"/>
              <a:gd name="connsiteX1" fmla="*/ 2282825 w 5422063"/>
              <a:gd name="connsiteY1" fmla="*/ 617559 h 1331298"/>
              <a:gd name="connsiteX2" fmla="*/ 2848292 w 5422063"/>
              <a:gd name="connsiteY2" fmla="*/ 714840 h 1331298"/>
              <a:gd name="connsiteX3" fmla="*/ 4024820 w 5422063"/>
              <a:gd name="connsiteY3" fmla="*/ 349334 h 1331298"/>
              <a:gd name="connsiteX4" fmla="*/ 4799012 w 5422063"/>
              <a:gd name="connsiteY4" fmla="*/ 1331298 h 1331298"/>
              <a:gd name="connsiteX5" fmla="*/ 0 w 5422063"/>
              <a:gd name="connsiteY5" fmla="*/ 1331298 h 1331298"/>
              <a:gd name="connsiteX6" fmla="*/ 0 w 5422063"/>
              <a:gd name="connsiteY6" fmla="*/ 105749 h 1331298"/>
              <a:gd name="connsiteX0" fmla="*/ 0 w 5422063"/>
              <a:gd name="connsiteY0" fmla="*/ 105749 h 1331298"/>
              <a:gd name="connsiteX1" fmla="*/ 2282825 w 5422063"/>
              <a:gd name="connsiteY1" fmla="*/ 617559 h 1331298"/>
              <a:gd name="connsiteX2" fmla="*/ 2848292 w 5422063"/>
              <a:gd name="connsiteY2" fmla="*/ 714840 h 1331298"/>
              <a:gd name="connsiteX3" fmla="*/ 4799012 w 5422063"/>
              <a:gd name="connsiteY3" fmla="*/ 105749 h 1331298"/>
              <a:gd name="connsiteX4" fmla="*/ 4799012 w 5422063"/>
              <a:gd name="connsiteY4" fmla="*/ 1331298 h 1331298"/>
              <a:gd name="connsiteX5" fmla="*/ 0 w 5422063"/>
              <a:gd name="connsiteY5" fmla="*/ 1331298 h 1331298"/>
              <a:gd name="connsiteX6" fmla="*/ 0 w 5422063"/>
              <a:gd name="connsiteY6" fmla="*/ 105749 h 1331298"/>
              <a:gd name="connsiteX0" fmla="*/ 0 w 4799012"/>
              <a:gd name="connsiteY0" fmla="*/ 105749 h 1331298"/>
              <a:gd name="connsiteX1" fmla="*/ 2282825 w 4799012"/>
              <a:gd name="connsiteY1" fmla="*/ 617559 h 1331298"/>
              <a:gd name="connsiteX2" fmla="*/ 2013140 w 4799012"/>
              <a:gd name="connsiteY2" fmla="*/ 714840 h 1331298"/>
              <a:gd name="connsiteX3" fmla="*/ 4799012 w 4799012"/>
              <a:gd name="connsiteY3" fmla="*/ 105749 h 1331298"/>
              <a:gd name="connsiteX4" fmla="*/ 4799012 w 4799012"/>
              <a:gd name="connsiteY4" fmla="*/ 1331298 h 1331298"/>
              <a:gd name="connsiteX5" fmla="*/ 0 w 4799012"/>
              <a:gd name="connsiteY5" fmla="*/ 1331298 h 1331298"/>
              <a:gd name="connsiteX6" fmla="*/ 0 w 4799012"/>
              <a:gd name="connsiteY6" fmla="*/ 105749 h 1331298"/>
              <a:gd name="connsiteX0" fmla="*/ 0 w 4799012"/>
              <a:gd name="connsiteY0" fmla="*/ 102743 h 1328292"/>
              <a:gd name="connsiteX1" fmla="*/ 2013140 w 4799012"/>
              <a:gd name="connsiteY1" fmla="*/ 711834 h 1328292"/>
              <a:gd name="connsiteX2" fmla="*/ 4799012 w 4799012"/>
              <a:gd name="connsiteY2" fmla="*/ 102743 h 1328292"/>
              <a:gd name="connsiteX3" fmla="*/ 4799012 w 4799012"/>
              <a:gd name="connsiteY3" fmla="*/ 1328292 h 1328292"/>
              <a:gd name="connsiteX4" fmla="*/ 0 w 4799012"/>
              <a:gd name="connsiteY4" fmla="*/ 1328292 h 1328292"/>
              <a:gd name="connsiteX5" fmla="*/ 0 w 4799012"/>
              <a:gd name="connsiteY5" fmla="*/ 102743 h 1328292"/>
              <a:gd name="connsiteX0" fmla="*/ 0 w 5367199"/>
              <a:gd name="connsiteY0" fmla="*/ 102743 h 1328292"/>
              <a:gd name="connsiteX1" fmla="*/ 2793428 w 5367199"/>
              <a:gd name="connsiteY1" fmla="*/ 669162 h 1328292"/>
              <a:gd name="connsiteX2" fmla="*/ 4799012 w 5367199"/>
              <a:gd name="connsiteY2" fmla="*/ 102743 h 1328292"/>
              <a:gd name="connsiteX3" fmla="*/ 4799012 w 5367199"/>
              <a:gd name="connsiteY3" fmla="*/ 1328292 h 1328292"/>
              <a:gd name="connsiteX4" fmla="*/ 0 w 5367199"/>
              <a:gd name="connsiteY4" fmla="*/ 1328292 h 1328292"/>
              <a:gd name="connsiteX5" fmla="*/ 0 w 5367199"/>
              <a:gd name="connsiteY5" fmla="*/ 102743 h 1328292"/>
              <a:gd name="connsiteX0" fmla="*/ 0 w 4799012"/>
              <a:gd name="connsiteY0" fmla="*/ 102743 h 1328292"/>
              <a:gd name="connsiteX1" fmla="*/ 2793428 w 4799012"/>
              <a:gd name="connsiteY1" fmla="*/ 669162 h 1328292"/>
              <a:gd name="connsiteX2" fmla="*/ 4799012 w 4799012"/>
              <a:gd name="connsiteY2" fmla="*/ 102743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793428 w 4799012"/>
              <a:gd name="connsiteY1" fmla="*/ 669162 h 1328292"/>
              <a:gd name="connsiteX2" fmla="*/ 4799012 w 4799012"/>
              <a:gd name="connsiteY2" fmla="*/ 102743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793428 w 4799012"/>
              <a:gd name="connsiteY1" fmla="*/ 669162 h 1328292"/>
              <a:gd name="connsiteX2" fmla="*/ 4799012 w 4799012"/>
              <a:gd name="connsiteY2" fmla="*/ 352425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793428 w 4799012"/>
              <a:gd name="connsiteY1" fmla="*/ 669162 h 1328292"/>
              <a:gd name="connsiteX2" fmla="*/ 4799012 w 4799012"/>
              <a:gd name="connsiteY2" fmla="*/ 352425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561780 w 4799012"/>
              <a:gd name="connsiteY1" fmla="*/ 553338 h 1328292"/>
              <a:gd name="connsiteX2" fmla="*/ 4799012 w 4799012"/>
              <a:gd name="connsiteY2" fmla="*/ 352425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561780 w 4799012"/>
              <a:gd name="connsiteY1" fmla="*/ 553338 h 1328292"/>
              <a:gd name="connsiteX2" fmla="*/ 4799012 w 4799012"/>
              <a:gd name="connsiteY2" fmla="*/ 352425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488628 w 4799012"/>
              <a:gd name="connsiteY1" fmla="*/ 382650 h 1328292"/>
              <a:gd name="connsiteX2" fmla="*/ 4799012 w 4799012"/>
              <a:gd name="connsiteY2" fmla="*/ 352425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488628 w 4799012"/>
              <a:gd name="connsiteY1" fmla="*/ 382650 h 1328292"/>
              <a:gd name="connsiteX2" fmla="*/ 4799012 w 4799012"/>
              <a:gd name="connsiteY2" fmla="*/ 352425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909252 w 4799012"/>
              <a:gd name="connsiteY1" fmla="*/ 400938 h 1328292"/>
              <a:gd name="connsiteX2" fmla="*/ 4799012 w 4799012"/>
              <a:gd name="connsiteY2" fmla="*/ 352425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909252 w 4799012"/>
              <a:gd name="connsiteY1" fmla="*/ 400938 h 1328292"/>
              <a:gd name="connsiteX2" fmla="*/ 4799012 w 4799012"/>
              <a:gd name="connsiteY2" fmla="*/ 279273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909252 w 4799012"/>
              <a:gd name="connsiteY1" fmla="*/ 400938 h 1328292"/>
              <a:gd name="connsiteX2" fmla="*/ 4799012 w 4799012"/>
              <a:gd name="connsiteY2" fmla="*/ 279273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897060 w 4799012"/>
              <a:gd name="connsiteY1" fmla="*/ 553338 h 1328292"/>
              <a:gd name="connsiteX2" fmla="*/ 4799012 w 4799012"/>
              <a:gd name="connsiteY2" fmla="*/ 279273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897060 w 4799012"/>
              <a:gd name="connsiteY1" fmla="*/ 626490 h 1328292"/>
              <a:gd name="connsiteX2" fmla="*/ 4799012 w 4799012"/>
              <a:gd name="connsiteY2" fmla="*/ 279273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903156 w 4799012"/>
              <a:gd name="connsiteY1" fmla="*/ 675258 h 1328292"/>
              <a:gd name="connsiteX2" fmla="*/ 4799012 w 4799012"/>
              <a:gd name="connsiteY2" fmla="*/ 279273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903156 w 4799012"/>
              <a:gd name="connsiteY1" fmla="*/ 675258 h 1328292"/>
              <a:gd name="connsiteX2" fmla="*/ 4799012 w 4799012"/>
              <a:gd name="connsiteY2" fmla="*/ 279273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7399 h 1242948"/>
              <a:gd name="connsiteX1" fmla="*/ 2903156 w 4799012"/>
              <a:gd name="connsiteY1" fmla="*/ 589914 h 1242948"/>
              <a:gd name="connsiteX2" fmla="*/ 4799012 w 4799012"/>
              <a:gd name="connsiteY2" fmla="*/ 193929 h 1242948"/>
              <a:gd name="connsiteX3" fmla="*/ 4799012 w 4799012"/>
              <a:gd name="connsiteY3" fmla="*/ 1242948 h 1242948"/>
              <a:gd name="connsiteX4" fmla="*/ 0 w 4799012"/>
              <a:gd name="connsiteY4" fmla="*/ 1242948 h 1242948"/>
              <a:gd name="connsiteX5" fmla="*/ 0 w 4799012"/>
              <a:gd name="connsiteY5" fmla="*/ 17399 h 1242948"/>
              <a:gd name="connsiteX0" fmla="*/ 0 w 4799012"/>
              <a:gd name="connsiteY0" fmla="*/ 17399 h 1242948"/>
              <a:gd name="connsiteX1" fmla="*/ 2903156 w 4799012"/>
              <a:gd name="connsiteY1" fmla="*/ 589914 h 1242948"/>
              <a:gd name="connsiteX2" fmla="*/ 4799012 w 4799012"/>
              <a:gd name="connsiteY2" fmla="*/ 193929 h 1242948"/>
              <a:gd name="connsiteX3" fmla="*/ 4799012 w 4799012"/>
              <a:gd name="connsiteY3" fmla="*/ 1242948 h 1242948"/>
              <a:gd name="connsiteX4" fmla="*/ 0 w 4799012"/>
              <a:gd name="connsiteY4" fmla="*/ 1242948 h 1242948"/>
              <a:gd name="connsiteX5" fmla="*/ 0 w 4799012"/>
              <a:gd name="connsiteY5" fmla="*/ 17399 h 1242948"/>
              <a:gd name="connsiteX0" fmla="*/ 0 w 4799012"/>
              <a:gd name="connsiteY0" fmla="*/ 17399 h 1242948"/>
              <a:gd name="connsiteX1" fmla="*/ 2903156 w 4799012"/>
              <a:gd name="connsiteY1" fmla="*/ 589914 h 1242948"/>
              <a:gd name="connsiteX2" fmla="*/ 4799012 w 4799012"/>
              <a:gd name="connsiteY2" fmla="*/ 193929 h 1242948"/>
              <a:gd name="connsiteX3" fmla="*/ 4799012 w 4799012"/>
              <a:gd name="connsiteY3" fmla="*/ 1242948 h 1242948"/>
              <a:gd name="connsiteX4" fmla="*/ 0 w 4799012"/>
              <a:gd name="connsiteY4" fmla="*/ 1242948 h 1242948"/>
              <a:gd name="connsiteX5" fmla="*/ 0 w 4799012"/>
              <a:gd name="connsiteY5" fmla="*/ 17399 h 1242948"/>
              <a:gd name="connsiteX0" fmla="*/ 0 w 4799012"/>
              <a:gd name="connsiteY0" fmla="*/ 17399 h 1242948"/>
              <a:gd name="connsiteX1" fmla="*/ 3134804 w 4799012"/>
              <a:gd name="connsiteY1" fmla="*/ 467994 h 1242948"/>
              <a:gd name="connsiteX2" fmla="*/ 4799012 w 4799012"/>
              <a:gd name="connsiteY2" fmla="*/ 193929 h 1242948"/>
              <a:gd name="connsiteX3" fmla="*/ 4799012 w 4799012"/>
              <a:gd name="connsiteY3" fmla="*/ 1242948 h 1242948"/>
              <a:gd name="connsiteX4" fmla="*/ 0 w 4799012"/>
              <a:gd name="connsiteY4" fmla="*/ 1242948 h 1242948"/>
              <a:gd name="connsiteX5" fmla="*/ 0 w 4799012"/>
              <a:gd name="connsiteY5" fmla="*/ 17399 h 1242948"/>
              <a:gd name="connsiteX0" fmla="*/ 0 w 4799012"/>
              <a:gd name="connsiteY0" fmla="*/ 17399 h 1242948"/>
              <a:gd name="connsiteX1" fmla="*/ 3134804 w 4799012"/>
              <a:gd name="connsiteY1" fmla="*/ 467994 h 1242948"/>
              <a:gd name="connsiteX2" fmla="*/ 4799012 w 4799012"/>
              <a:gd name="connsiteY2" fmla="*/ 193929 h 1242948"/>
              <a:gd name="connsiteX3" fmla="*/ 4799012 w 4799012"/>
              <a:gd name="connsiteY3" fmla="*/ 1242948 h 1242948"/>
              <a:gd name="connsiteX4" fmla="*/ 0 w 4799012"/>
              <a:gd name="connsiteY4" fmla="*/ 1242948 h 1242948"/>
              <a:gd name="connsiteX5" fmla="*/ 0 w 4799012"/>
              <a:gd name="connsiteY5" fmla="*/ 17399 h 1242948"/>
              <a:gd name="connsiteX0" fmla="*/ 0 w 4799012"/>
              <a:gd name="connsiteY0" fmla="*/ 106896 h 1332445"/>
              <a:gd name="connsiteX1" fmla="*/ 3134804 w 4799012"/>
              <a:gd name="connsiteY1" fmla="*/ 557491 h 1332445"/>
              <a:gd name="connsiteX2" fmla="*/ 4799012 w 4799012"/>
              <a:gd name="connsiteY2" fmla="*/ 24511 h 1332445"/>
              <a:gd name="connsiteX3" fmla="*/ 4799012 w 4799012"/>
              <a:gd name="connsiteY3" fmla="*/ 1332445 h 1332445"/>
              <a:gd name="connsiteX4" fmla="*/ 0 w 4799012"/>
              <a:gd name="connsiteY4" fmla="*/ 1332445 h 1332445"/>
              <a:gd name="connsiteX5" fmla="*/ 0 w 4799012"/>
              <a:gd name="connsiteY5" fmla="*/ 106896 h 1332445"/>
              <a:gd name="connsiteX0" fmla="*/ 0 w 4799012"/>
              <a:gd name="connsiteY0" fmla="*/ 106896 h 1332445"/>
              <a:gd name="connsiteX1" fmla="*/ 3111944 w 4799012"/>
              <a:gd name="connsiteY1" fmla="*/ 242931 h 1332445"/>
              <a:gd name="connsiteX2" fmla="*/ 4799012 w 4799012"/>
              <a:gd name="connsiteY2" fmla="*/ 24511 h 1332445"/>
              <a:gd name="connsiteX3" fmla="*/ 4799012 w 4799012"/>
              <a:gd name="connsiteY3" fmla="*/ 1332445 h 1332445"/>
              <a:gd name="connsiteX4" fmla="*/ 0 w 4799012"/>
              <a:gd name="connsiteY4" fmla="*/ 1332445 h 1332445"/>
              <a:gd name="connsiteX5" fmla="*/ 0 w 4799012"/>
              <a:gd name="connsiteY5" fmla="*/ 106896 h 1332445"/>
              <a:gd name="connsiteX0" fmla="*/ 0 w 4799012"/>
              <a:gd name="connsiteY0" fmla="*/ 106896 h 1332445"/>
              <a:gd name="connsiteX1" fmla="*/ 2380424 w 4799012"/>
              <a:gd name="connsiteY1" fmla="*/ 360891 h 1332445"/>
              <a:gd name="connsiteX2" fmla="*/ 4799012 w 4799012"/>
              <a:gd name="connsiteY2" fmla="*/ 24511 h 1332445"/>
              <a:gd name="connsiteX3" fmla="*/ 4799012 w 4799012"/>
              <a:gd name="connsiteY3" fmla="*/ 1332445 h 1332445"/>
              <a:gd name="connsiteX4" fmla="*/ 0 w 4799012"/>
              <a:gd name="connsiteY4" fmla="*/ 1332445 h 1332445"/>
              <a:gd name="connsiteX5" fmla="*/ 0 w 4799012"/>
              <a:gd name="connsiteY5" fmla="*/ 106896 h 1332445"/>
              <a:gd name="connsiteX0" fmla="*/ 0 w 4799012"/>
              <a:gd name="connsiteY0" fmla="*/ 106896 h 1332445"/>
              <a:gd name="connsiteX1" fmla="*/ 2380424 w 4799012"/>
              <a:gd name="connsiteY1" fmla="*/ 360891 h 1332445"/>
              <a:gd name="connsiteX2" fmla="*/ 4799012 w 4799012"/>
              <a:gd name="connsiteY2" fmla="*/ 24511 h 1332445"/>
              <a:gd name="connsiteX3" fmla="*/ 4799012 w 4799012"/>
              <a:gd name="connsiteY3" fmla="*/ 1332445 h 1332445"/>
              <a:gd name="connsiteX4" fmla="*/ 0 w 4799012"/>
              <a:gd name="connsiteY4" fmla="*/ 1332445 h 1332445"/>
              <a:gd name="connsiteX5" fmla="*/ 0 w 4799012"/>
              <a:gd name="connsiteY5" fmla="*/ 106896 h 1332445"/>
              <a:gd name="connsiteX0" fmla="*/ 0 w 4799012"/>
              <a:gd name="connsiteY0" fmla="*/ 106896 h 1332445"/>
              <a:gd name="connsiteX1" fmla="*/ 2380424 w 4799012"/>
              <a:gd name="connsiteY1" fmla="*/ 360891 h 1332445"/>
              <a:gd name="connsiteX2" fmla="*/ 4799012 w 4799012"/>
              <a:gd name="connsiteY2" fmla="*/ 24511 h 1332445"/>
              <a:gd name="connsiteX3" fmla="*/ 4799012 w 4799012"/>
              <a:gd name="connsiteY3" fmla="*/ 1332445 h 1332445"/>
              <a:gd name="connsiteX4" fmla="*/ 0 w 4799012"/>
              <a:gd name="connsiteY4" fmla="*/ 1332445 h 1332445"/>
              <a:gd name="connsiteX5" fmla="*/ 0 w 4799012"/>
              <a:gd name="connsiteY5" fmla="*/ 106896 h 1332445"/>
              <a:gd name="connsiteX0" fmla="*/ 0 w 4814252"/>
              <a:gd name="connsiteY0" fmla="*/ 0 h 1409042"/>
              <a:gd name="connsiteX1" fmla="*/ 2395664 w 4814252"/>
              <a:gd name="connsiteY1" fmla="*/ 437488 h 1409042"/>
              <a:gd name="connsiteX2" fmla="*/ 4814252 w 4814252"/>
              <a:gd name="connsiteY2" fmla="*/ 101108 h 1409042"/>
              <a:gd name="connsiteX3" fmla="*/ 4814252 w 4814252"/>
              <a:gd name="connsiteY3" fmla="*/ 1409042 h 1409042"/>
              <a:gd name="connsiteX4" fmla="*/ 15240 w 4814252"/>
              <a:gd name="connsiteY4" fmla="*/ 1409042 h 1409042"/>
              <a:gd name="connsiteX5" fmla="*/ 0 w 4814252"/>
              <a:gd name="connsiteY5" fmla="*/ 0 h 1409042"/>
              <a:gd name="connsiteX0" fmla="*/ 17780 w 4832032"/>
              <a:gd name="connsiteY0" fmla="*/ 0 h 1409042"/>
              <a:gd name="connsiteX1" fmla="*/ 2413444 w 4832032"/>
              <a:gd name="connsiteY1" fmla="*/ 437488 h 1409042"/>
              <a:gd name="connsiteX2" fmla="*/ 4832032 w 4832032"/>
              <a:gd name="connsiteY2" fmla="*/ 101108 h 1409042"/>
              <a:gd name="connsiteX3" fmla="*/ 4832032 w 4832032"/>
              <a:gd name="connsiteY3" fmla="*/ 1409042 h 1409042"/>
              <a:gd name="connsiteX4" fmla="*/ 33020 w 4832032"/>
              <a:gd name="connsiteY4" fmla="*/ 1409042 h 1409042"/>
              <a:gd name="connsiteX5" fmla="*/ 17780 w 4832032"/>
              <a:gd name="connsiteY5" fmla="*/ 0 h 1409042"/>
              <a:gd name="connsiteX0" fmla="*/ 17780 w 4816792"/>
              <a:gd name="connsiteY0" fmla="*/ 24510 h 1332445"/>
              <a:gd name="connsiteX1" fmla="*/ 2398204 w 4816792"/>
              <a:gd name="connsiteY1" fmla="*/ 360891 h 1332445"/>
              <a:gd name="connsiteX2" fmla="*/ 4816792 w 4816792"/>
              <a:gd name="connsiteY2" fmla="*/ 24511 h 1332445"/>
              <a:gd name="connsiteX3" fmla="*/ 4816792 w 4816792"/>
              <a:gd name="connsiteY3" fmla="*/ 1332445 h 1332445"/>
              <a:gd name="connsiteX4" fmla="*/ 17780 w 4816792"/>
              <a:gd name="connsiteY4" fmla="*/ 1332445 h 1332445"/>
              <a:gd name="connsiteX5" fmla="*/ 17780 w 4816792"/>
              <a:gd name="connsiteY5" fmla="*/ 24510 h 1332445"/>
              <a:gd name="connsiteX0" fmla="*/ 17780 w 4816792"/>
              <a:gd name="connsiteY0" fmla="*/ 24510 h 1332445"/>
              <a:gd name="connsiteX1" fmla="*/ 2398204 w 4816792"/>
              <a:gd name="connsiteY1" fmla="*/ 360891 h 1332445"/>
              <a:gd name="connsiteX2" fmla="*/ 4816792 w 4816792"/>
              <a:gd name="connsiteY2" fmla="*/ 24511 h 1332445"/>
              <a:gd name="connsiteX3" fmla="*/ 4816792 w 4816792"/>
              <a:gd name="connsiteY3" fmla="*/ 1332445 h 1332445"/>
              <a:gd name="connsiteX4" fmla="*/ 17780 w 4816792"/>
              <a:gd name="connsiteY4" fmla="*/ 1332445 h 1332445"/>
              <a:gd name="connsiteX5" fmla="*/ 17780 w 4816792"/>
              <a:gd name="connsiteY5" fmla="*/ 24510 h 1332445"/>
              <a:gd name="connsiteX0" fmla="*/ 17780 w 4816792"/>
              <a:gd name="connsiteY0" fmla="*/ 24510 h 1332445"/>
              <a:gd name="connsiteX1" fmla="*/ 2398204 w 4816792"/>
              <a:gd name="connsiteY1" fmla="*/ 360891 h 1332445"/>
              <a:gd name="connsiteX2" fmla="*/ 4816792 w 4816792"/>
              <a:gd name="connsiteY2" fmla="*/ 24511 h 1332445"/>
              <a:gd name="connsiteX3" fmla="*/ 4816792 w 4816792"/>
              <a:gd name="connsiteY3" fmla="*/ 1332445 h 1332445"/>
              <a:gd name="connsiteX4" fmla="*/ 17780 w 4816792"/>
              <a:gd name="connsiteY4" fmla="*/ 1332445 h 1332445"/>
              <a:gd name="connsiteX5" fmla="*/ 17780 w 4816792"/>
              <a:gd name="connsiteY5" fmla="*/ 24510 h 1332445"/>
              <a:gd name="connsiteX0" fmla="*/ 17780 w 4816792"/>
              <a:gd name="connsiteY0" fmla="*/ 24510 h 1332445"/>
              <a:gd name="connsiteX1" fmla="*/ 2398204 w 4816792"/>
              <a:gd name="connsiteY1" fmla="*/ 360891 h 1332445"/>
              <a:gd name="connsiteX2" fmla="*/ 4816792 w 4816792"/>
              <a:gd name="connsiteY2" fmla="*/ 24511 h 1332445"/>
              <a:gd name="connsiteX3" fmla="*/ 4816792 w 4816792"/>
              <a:gd name="connsiteY3" fmla="*/ 1332445 h 1332445"/>
              <a:gd name="connsiteX4" fmla="*/ 17780 w 4816792"/>
              <a:gd name="connsiteY4" fmla="*/ 1332445 h 1332445"/>
              <a:gd name="connsiteX5" fmla="*/ 17780 w 4816792"/>
              <a:gd name="connsiteY5" fmla="*/ 24510 h 1332445"/>
              <a:gd name="connsiteX0" fmla="*/ 17780 w 4816792"/>
              <a:gd name="connsiteY0" fmla="*/ 24510 h 1332445"/>
              <a:gd name="connsiteX1" fmla="*/ 2533967 w 4816792"/>
              <a:gd name="connsiteY1" fmla="*/ 402832 h 1332445"/>
              <a:gd name="connsiteX2" fmla="*/ 4816792 w 4816792"/>
              <a:gd name="connsiteY2" fmla="*/ 24511 h 1332445"/>
              <a:gd name="connsiteX3" fmla="*/ 4816792 w 4816792"/>
              <a:gd name="connsiteY3" fmla="*/ 1332445 h 1332445"/>
              <a:gd name="connsiteX4" fmla="*/ 17780 w 4816792"/>
              <a:gd name="connsiteY4" fmla="*/ 1332445 h 1332445"/>
              <a:gd name="connsiteX5" fmla="*/ 17780 w 4816792"/>
              <a:gd name="connsiteY5" fmla="*/ 24510 h 1332445"/>
              <a:gd name="connsiteX0" fmla="*/ 17780 w 4816792"/>
              <a:gd name="connsiteY0" fmla="*/ 24510 h 1332445"/>
              <a:gd name="connsiteX1" fmla="*/ 2533967 w 4816792"/>
              <a:gd name="connsiteY1" fmla="*/ 402832 h 1332445"/>
              <a:gd name="connsiteX2" fmla="*/ 4816792 w 4816792"/>
              <a:gd name="connsiteY2" fmla="*/ 24511 h 1332445"/>
              <a:gd name="connsiteX3" fmla="*/ 4816792 w 4816792"/>
              <a:gd name="connsiteY3" fmla="*/ 1332445 h 1332445"/>
              <a:gd name="connsiteX4" fmla="*/ 17780 w 4816792"/>
              <a:gd name="connsiteY4" fmla="*/ 1332445 h 1332445"/>
              <a:gd name="connsiteX5" fmla="*/ 17780 w 4816792"/>
              <a:gd name="connsiteY5" fmla="*/ 24510 h 1332445"/>
              <a:gd name="connsiteX0" fmla="*/ 17780 w 4816792"/>
              <a:gd name="connsiteY0" fmla="*/ 24510 h 1332445"/>
              <a:gd name="connsiteX1" fmla="*/ 2533967 w 4816792"/>
              <a:gd name="connsiteY1" fmla="*/ 402832 h 1332445"/>
              <a:gd name="connsiteX2" fmla="*/ 4816792 w 4816792"/>
              <a:gd name="connsiteY2" fmla="*/ 24511 h 1332445"/>
              <a:gd name="connsiteX3" fmla="*/ 4816792 w 4816792"/>
              <a:gd name="connsiteY3" fmla="*/ 1332445 h 1332445"/>
              <a:gd name="connsiteX4" fmla="*/ 17780 w 4816792"/>
              <a:gd name="connsiteY4" fmla="*/ 1332445 h 1332445"/>
              <a:gd name="connsiteX5" fmla="*/ 17780 w 4816792"/>
              <a:gd name="connsiteY5" fmla="*/ 24510 h 1332445"/>
              <a:gd name="connsiteX0" fmla="*/ 17780 w 4816792"/>
              <a:gd name="connsiteY0" fmla="*/ 24510 h 1332445"/>
              <a:gd name="connsiteX1" fmla="*/ 2431796 w 4816792"/>
              <a:gd name="connsiteY1" fmla="*/ 402832 h 1332445"/>
              <a:gd name="connsiteX2" fmla="*/ 4816792 w 4816792"/>
              <a:gd name="connsiteY2" fmla="*/ 24511 h 1332445"/>
              <a:gd name="connsiteX3" fmla="*/ 4816792 w 4816792"/>
              <a:gd name="connsiteY3" fmla="*/ 1332445 h 1332445"/>
              <a:gd name="connsiteX4" fmla="*/ 17780 w 4816792"/>
              <a:gd name="connsiteY4" fmla="*/ 1332445 h 1332445"/>
              <a:gd name="connsiteX5" fmla="*/ 17780 w 4816792"/>
              <a:gd name="connsiteY5" fmla="*/ 24510 h 1332445"/>
              <a:gd name="connsiteX0" fmla="*/ 17780 w 4816792"/>
              <a:gd name="connsiteY0" fmla="*/ 24510 h 1332445"/>
              <a:gd name="connsiteX1" fmla="*/ 2431796 w 4816792"/>
              <a:gd name="connsiteY1" fmla="*/ 402832 h 1332445"/>
              <a:gd name="connsiteX2" fmla="*/ 4816792 w 4816792"/>
              <a:gd name="connsiteY2" fmla="*/ 24511 h 1332445"/>
              <a:gd name="connsiteX3" fmla="*/ 4816792 w 4816792"/>
              <a:gd name="connsiteY3" fmla="*/ 1332445 h 1332445"/>
              <a:gd name="connsiteX4" fmla="*/ 17780 w 4816792"/>
              <a:gd name="connsiteY4" fmla="*/ 1332445 h 1332445"/>
              <a:gd name="connsiteX5" fmla="*/ 17780 w 4816792"/>
              <a:gd name="connsiteY5" fmla="*/ 24510 h 1332445"/>
              <a:gd name="connsiteX0" fmla="*/ 17780 w 4816792"/>
              <a:gd name="connsiteY0" fmla="*/ 433438 h 1741373"/>
              <a:gd name="connsiteX1" fmla="*/ 2431796 w 4816792"/>
              <a:gd name="connsiteY1" fmla="*/ 811760 h 1741373"/>
              <a:gd name="connsiteX2" fmla="*/ 4810696 w 4816792"/>
              <a:gd name="connsiteY2" fmla="*/ 24511 h 1741373"/>
              <a:gd name="connsiteX3" fmla="*/ 4816792 w 4816792"/>
              <a:gd name="connsiteY3" fmla="*/ 1741373 h 1741373"/>
              <a:gd name="connsiteX4" fmla="*/ 17780 w 4816792"/>
              <a:gd name="connsiteY4" fmla="*/ 1741373 h 1741373"/>
              <a:gd name="connsiteX5" fmla="*/ 17780 w 4816792"/>
              <a:gd name="connsiteY5" fmla="*/ 433438 h 1741373"/>
              <a:gd name="connsiteX0" fmla="*/ 17780 w 4816792"/>
              <a:gd name="connsiteY0" fmla="*/ 0 h 1307935"/>
              <a:gd name="connsiteX1" fmla="*/ 2431796 w 4816792"/>
              <a:gd name="connsiteY1" fmla="*/ 378322 h 1307935"/>
              <a:gd name="connsiteX2" fmla="*/ 4816792 w 4816792"/>
              <a:gd name="connsiteY2" fmla="*/ 346016 h 1307935"/>
              <a:gd name="connsiteX3" fmla="*/ 4816792 w 4816792"/>
              <a:gd name="connsiteY3" fmla="*/ 1307935 h 1307935"/>
              <a:gd name="connsiteX4" fmla="*/ 17780 w 4816792"/>
              <a:gd name="connsiteY4" fmla="*/ 1307935 h 1307935"/>
              <a:gd name="connsiteX5" fmla="*/ 17780 w 4816792"/>
              <a:gd name="connsiteY5" fmla="*/ 0 h 1307935"/>
              <a:gd name="connsiteX0" fmla="*/ 17780 w 4816792"/>
              <a:gd name="connsiteY0" fmla="*/ 92789 h 1400724"/>
              <a:gd name="connsiteX1" fmla="*/ 2450084 w 4816792"/>
              <a:gd name="connsiteY1" fmla="*/ 92789 h 1400724"/>
              <a:gd name="connsiteX2" fmla="*/ 4816792 w 4816792"/>
              <a:gd name="connsiteY2" fmla="*/ 438805 h 1400724"/>
              <a:gd name="connsiteX3" fmla="*/ 4816792 w 4816792"/>
              <a:gd name="connsiteY3" fmla="*/ 1400724 h 1400724"/>
              <a:gd name="connsiteX4" fmla="*/ 17780 w 4816792"/>
              <a:gd name="connsiteY4" fmla="*/ 1400724 h 1400724"/>
              <a:gd name="connsiteX5" fmla="*/ 17780 w 4816792"/>
              <a:gd name="connsiteY5" fmla="*/ 92789 h 1400724"/>
              <a:gd name="connsiteX0" fmla="*/ 17780 w 4816792"/>
              <a:gd name="connsiteY0" fmla="*/ 92789 h 1400724"/>
              <a:gd name="connsiteX1" fmla="*/ 2450084 w 4816792"/>
              <a:gd name="connsiteY1" fmla="*/ 92789 h 1400724"/>
              <a:gd name="connsiteX2" fmla="*/ 4816792 w 4816792"/>
              <a:gd name="connsiteY2" fmla="*/ 438805 h 1400724"/>
              <a:gd name="connsiteX3" fmla="*/ 4816792 w 4816792"/>
              <a:gd name="connsiteY3" fmla="*/ 1400724 h 1400724"/>
              <a:gd name="connsiteX4" fmla="*/ 17780 w 4816792"/>
              <a:gd name="connsiteY4" fmla="*/ 1400724 h 1400724"/>
              <a:gd name="connsiteX5" fmla="*/ 17780 w 4816792"/>
              <a:gd name="connsiteY5" fmla="*/ 92789 h 1400724"/>
              <a:gd name="connsiteX0" fmla="*/ 17780 w 4816792"/>
              <a:gd name="connsiteY0" fmla="*/ 0 h 1307935"/>
              <a:gd name="connsiteX1" fmla="*/ 2450084 w 4816792"/>
              <a:gd name="connsiteY1" fmla="*/ 0 h 1307935"/>
              <a:gd name="connsiteX2" fmla="*/ 4816792 w 4816792"/>
              <a:gd name="connsiteY2" fmla="*/ 346016 h 1307935"/>
              <a:gd name="connsiteX3" fmla="*/ 4816792 w 4816792"/>
              <a:gd name="connsiteY3" fmla="*/ 1307935 h 1307935"/>
              <a:gd name="connsiteX4" fmla="*/ 17780 w 4816792"/>
              <a:gd name="connsiteY4" fmla="*/ 1307935 h 1307935"/>
              <a:gd name="connsiteX5" fmla="*/ 17780 w 4816792"/>
              <a:gd name="connsiteY5" fmla="*/ 0 h 1307935"/>
              <a:gd name="connsiteX0" fmla="*/ 17780 w 4816792"/>
              <a:gd name="connsiteY0" fmla="*/ 1589 h 1309524"/>
              <a:gd name="connsiteX1" fmla="*/ 2450084 w 4816792"/>
              <a:gd name="connsiteY1" fmla="*/ 1589 h 1309524"/>
              <a:gd name="connsiteX2" fmla="*/ 4816792 w 4816792"/>
              <a:gd name="connsiteY2" fmla="*/ 347605 h 1309524"/>
              <a:gd name="connsiteX3" fmla="*/ 4816792 w 4816792"/>
              <a:gd name="connsiteY3" fmla="*/ 1309524 h 1309524"/>
              <a:gd name="connsiteX4" fmla="*/ 17780 w 4816792"/>
              <a:gd name="connsiteY4" fmla="*/ 1309524 h 1309524"/>
              <a:gd name="connsiteX5" fmla="*/ 17780 w 4816792"/>
              <a:gd name="connsiteY5" fmla="*/ 1589 h 1309524"/>
              <a:gd name="connsiteX0" fmla="*/ 17780 w 4816792"/>
              <a:gd name="connsiteY0" fmla="*/ 1589 h 1309524"/>
              <a:gd name="connsiteX1" fmla="*/ 2450084 w 4816792"/>
              <a:gd name="connsiteY1" fmla="*/ 1589 h 1309524"/>
              <a:gd name="connsiteX2" fmla="*/ 4816792 w 4816792"/>
              <a:gd name="connsiteY2" fmla="*/ 347605 h 1309524"/>
              <a:gd name="connsiteX3" fmla="*/ 4816792 w 4816792"/>
              <a:gd name="connsiteY3" fmla="*/ 1309524 h 1309524"/>
              <a:gd name="connsiteX4" fmla="*/ 17780 w 4816792"/>
              <a:gd name="connsiteY4" fmla="*/ 1309524 h 1309524"/>
              <a:gd name="connsiteX5" fmla="*/ 17780 w 4816792"/>
              <a:gd name="connsiteY5" fmla="*/ 1589 h 1309524"/>
              <a:gd name="connsiteX0" fmla="*/ 17780 w 4816792"/>
              <a:gd name="connsiteY0" fmla="*/ 1589 h 1309524"/>
              <a:gd name="connsiteX1" fmla="*/ 2533967 w 4816792"/>
              <a:gd name="connsiteY1" fmla="*/ 1589 h 1309524"/>
              <a:gd name="connsiteX2" fmla="*/ 4816792 w 4816792"/>
              <a:gd name="connsiteY2" fmla="*/ 347605 h 1309524"/>
              <a:gd name="connsiteX3" fmla="*/ 4816792 w 4816792"/>
              <a:gd name="connsiteY3" fmla="*/ 1309524 h 1309524"/>
              <a:gd name="connsiteX4" fmla="*/ 17780 w 4816792"/>
              <a:gd name="connsiteY4" fmla="*/ 1309524 h 1309524"/>
              <a:gd name="connsiteX5" fmla="*/ 17780 w 4816792"/>
              <a:gd name="connsiteY5" fmla="*/ 1589 h 1309524"/>
              <a:gd name="connsiteX0" fmla="*/ 17780 w 4816792"/>
              <a:gd name="connsiteY0" fmla="*/ 1589 h 1309524"/>
              <a:gd name="connsiteX1" fmla="*/ 1913636 w 4816792"/>
              <a:gd name="connsiteY1" fmla="*/ 1589 h 1309524"/>
              <a:gd name="connsiteX2" fmla="*/ 4816792 w 4816792"/>
              <a:gd name="connsiteY2" fmla="*/ 347605 h 1309524"/>
              <a:gd name="connsiteX3" fmla="*/ 4816792 w 4816792"/>
              <a:gd name="connsiteY3" fmla="*/ 1309524 h 1309524"/>
              <a:gd name="connsiteX4" fmla="*/ 17780 w 4816792"/>
              <a:gd name="connsiteY4" fmla="*/ 1309524 h 1309524"/>
              <a:gd name="connsiteX5" fmla="*/ 17780 w 4816792"/>
              <a:gd name="connsiteY5" fmla="*/ 1589 h 1309524"/>
              <a:gd name="connsiteX0" fmla="*/ 17780 w 4816792"/>
              <a:gd name="connsiteY0" fmla="*/ 0 h 1307935"/>
              <a:gd name="connsiteX1" fmla="*/ 2858516 w 4816792"/>
              <a:gd name="connsiteY1" fmla="*/ 31456 h 1307935"/>
              <a:gd name="connsiteX2" fmla="*/ 4816792 w 4816792"/>
              <a:gd name="connsiteY2" fmla="*/ 346016 h 1307935"/>
              <a:gd name="connsiteX3" fmla="*/ 4816792 w 4816792"/>
              <a:gd name="connsiteY3" fmla="*/ 1307935 h 1307935"/>
              <a:gd name="connsiteX4" fmla="*/ 17780 w 4816792"/>
              <a:gd name="connsiteY4" fmla="*/ 1307935 h 1307935"/>
              <a:gd name="connsiteX5" fmla="*/ 17780 w 4816792"/>
              <a:gd name="connsiteY5" fmla="*/ 0 h 1307935"/>
              <a:gd name="connsiteX0" fmla="*/ 17780 w 4816792"/>
              <a:gd name="connsiteY0" fmla="*/ 0 h 1307935"/>
              <a:gd name="connsiteX1" fmla="*/ 2858516 w 4816792"/>
              <a:gd name="connsiteY1" fmla="*/ 31456 h 1307935"/>
              <a:gd name="connsiteX2" fmla="*/ 4816792 w 4816792"/>
              <a:gd name="connsiteY2" fmla="*/ 346016 h 1307935"/>
              <a:gd name="connsiteX3" fmla="*/ 4816792 w 4816792"/>
              <a:gd name="connsiteY3" fmla="*/ 1307935 h 1307935"/>
              <a:gd name="connsiteX4" fmla="*/ 17780 w 4816792"/>
              <a:gd name="connsiteY4" fmla="*/ 1307935 h 1307935"/>
              <a:gd name="connsiteX5" fmla="*/ 17780 w 4816792"/>
              <a:gd name="connsiteY5" fmla="*/ 0 h 1307935"/>
              <a:gd name="connsiteX0" fmla="*/ 17780 w 4816792"/>
              <a:gd name="connsiteY0" fmla="*/ 160319 h 1468254"/>
              <a:gd name="connsiteX1" fmla="*/ 4816792 w 4816792"/>
              <a:gd name="connsiteY1" fmla="*/ 506335 h 1468254"/>
              <a:gd name="connsiteX2" fmla="*/ 4816792 w 4816792"/>
              <a:gd name="connsiteY2" fmla="*/ 1468254 h 1468254"/>
              <a:gd name="connsiteX3" fmla="*/ 17780 w 4816792"/>
              <a:gd name="connsiteY3" fmla="*/ 1468254 h 1468254"/>
              <a:gd name="connsiteX4" fmla="*/ 17780 w 4816792"/>
              <a:gd name="connsiteY4" fmla="*/ 160319 h 1468254"/>
              <a:gd name="connsiteX0" fmla="*/ 17780 w 4816792"/>
              <a:gd name="connsiteY0" fmla="*/ 0 h 1307935"/>
              <a:gd name="connsiteX1" fmla="*/ 4816792 w 4816792"/>
              <a:gd name="connsiteY1" fmla="*/ 346016 h 1307935"/>
              <a:gd name="connsiteX2" fmla="*/ 4816792 w 4816792"/>
              <a:gd name="connsiteY2" fmla="*/ 1307935 h 1307935"/>
              <a:gd name="connsiteX3" fmla="*/ 17780 w 4816792"/>
              <a:gd name="connsiteY3" fmla="*/ 1307935 h 1307935"/>
              <a:gd name="connsiteX4" fmla="*/ 17780 w 4816792"/>
              <a:gd name="connsiteY4" fmla="*/ 0 h 1307935"/>
              <a:gd name="connsiteX0" fmla="*/ 17780 w 4816792"/>
              <a:gd name="connsiteY0" fmla="*/ 0 h 1307935"/>
              <a:gd name="connsiteX1" fmla="*/ 4816792 w 4816792"/>
              <a:gd name="connsiteY1" fmla="*/ 346016 h 1307935"/>
              <a:gd name="connsiteX2" fmla="*/ 4816792 w 4816792"/>
              <a:gd name="connsiteY2" fmla="*/ 1307935 h 1307935"/>
              <a:gd name="connsiteX3" fmla="*/ 17780 w 4816792"/>
              <a:gd name="connsiteY3" fmla="*/ 1307935 h 1307935"/>
              <a:gd name="connsiteX4" fmla="*/ 17780 w 4816792"/>
              <a:gd name="connsiteY4" fmla="*/ 0 h 1307935"/>
              <a:gd name="connsiteX0" fmla="*/ 17780 w 4816792"/>
              <a:gd name="connsiteY0" fmla="*/ 1088271 h 2396206"/>
              <a:gd name="connsiteX1" fmla="*/ 4816792 w 4816792"/>
              <a:gd name="connsiteY1" fmla="*/ 1434287 h 2396206"/>
              <a:gd name="connsiteX2" fmla="*/ 4816792 w 4816792"/>
              <a:gd name="connsiteY2" fmla="*/ 2396206 h 2396206"/>
              <a:gd name="connsiteX3" fmla="*/ 17780 w 4816792"/>
              <a:gd name="connsiteY3" fmla="*/ 2396206 h 2396206"/>
              <a:gd name="connsiteX4" fmla="*/ 17780 w 4816792"/>
              <a:gd name="connsiteY4" fmla="*/ 1088271 h 2396206"/>
              <a:gd name="connsiteX0" fmla="*/ 17780 w 4816792"/>
              <a:gd name="connsiteY0" fmla="*/ 843940 h 2396206"/>
              <a:gd name="connsiteX1" fmla="*/ 4816792 w 4816792"/>
              <a:gd name="connsiteY1" fmla="*/ 1434287 h 2396206"/>
              <a:gd name="connsiteX2" fmla="*/ 4816792 w 4816792"/>
              <a:gd name="connsiteY2" fmla="*/ 2396206 h 2396206"/>
              <a:gd name="connsiteX3" fmla="*/ 17780 w 4816792"/>
              <a:gd name="connsiteY3" fmla="*/ 2396206 h 2396206"/>
              <a:gd name="connsiteX4" fmla="*/ 17780 w 4816792"/>
              <a:gd name="connsiteY4" fmla="*/ 843940 h 2396206"/>
              <a:gd name="connsiteX0" fmla="*/ 17780 w 4816792"/>
              <a:gd name="connsiteY0" fmla="*/ 843940 h 2570979"/>
              <a:gd name="connsiteX1" fmla="*/ 4816792 w 4816792"/>
              <a:gd name="connsiteY1" fmla="*/ 1434287 h 2570979"/>
              <a:gd name="connsiteX2" fmla="*/ 4816792 w 4816792"/>
              <a:gd name="connsiteY2" fmla="*/ 2396206 h 2570979"/>
              <a:gd name="connsiteX3" fmla="*/ 17780 w 4816792"/>
              <a:gd name="connsiteY3" fmla="*/ 2396206 h 2570979"/>
              <a:gd name="connsiteX4" fmla="*/ 17780 w 4816792"/>
              <a:gd name="connsiteY4" fmla="*/ 843940 h 2570979"/>
              <a:gd name="connsiteX0" fmla="*/ 17780 w 4816792"/>
              <a:gd name="connsiteY0" fmla="*/ 843940 h 3074275"/>
              <a:gd name="connsiteX1" fmla="*/ 4816792 w 4816792"/>
              <a:gd name="connsiteY1" fmla="*/ 1434287 h 3074275"/>
              <a:gd name="connsiteX2" fmla="*/ 4816792 w 4816792"/>
              <a:gd name="connsiteY2" fmla="*/ 2396206 h 3074275"/>
              <a:gd name="connsiteX3" fmla="*/ 17780 w 4816792"/>
              <a:gd name="connsiteY3" fmla="*/ 2396206 h 3074275"/>
              <a:gd name="connsiteX4" fmla="*/ 17780 w 4816792"/>
              <a:gd name="connsiteY4" fmla="*/ 843940 h 3074275"/>
              <a:gd name="connsiteX0" fmla="*/ 17780 w 4816792"/>
              <a:gd name="connsiteY0" fmla="*/ 546856 h 2777191"/>
              <a:gd name="connsiteX1" fmla="*/ 4799012 w 4816792"/>
              <a:gd name="connsiteY1" fmla="*/ 1434288 h 2777191"/>
              <a:gd name="connsiteX2" fmla="*/ 4816792 w 4816792"/>
              <a:gd name="connsiteY2" fmla="*/ 2099122 h 2777191"/>
              <a:gd name="connsiteX3" fmla="*/ 17780 w 4816792"/>
              <a:gd name="connsiteY3" fmla="*/ 2099122 h 2777191"/>
              <a:gd name="connsiteX4" fmla="*/ 17780 w 4816792"/>
              <a:gd name="connsiteY4" fmla="*/ 546856 h 2777191"/>
              <a:gd name="connsiteX0" fmla="*/ 17780 w 4816792"/>
              <a:gd name="connsiteY0" fmla="*/ 109965 h 2340300"/>
              <a:gd name="connsiteX1" fmla="*/ 4799012 w 4816792"/>
              <a:gd name="connsiteY1" fmla="*/ 997397 h 2340300"/>
              <a:gd name="connsiteX2" fmla="*/ 4816792 w 4816792"/>
              <a:gd name="connsiteY2" fmla="*/ 1662231 h 2340300"/>
              <a:gd name="connsiteX3" fmla="*/ 17780 w 4816792"/>
              <a:gd name="connsiteY3" fmla="*/ 1662231 h 2340300"/>
              <a:gd name="connsiteX4" fmla="*/ 17780 w 4816792"/>
              <a:gd name="connsiteY4" fmla="*/ 109965 h 2340300"/>
              <a:gd name="connsiteX0" fmla="*/ 17780 w 4816792"/>
              <a:gd name="connsiteY0" fmla="*/ 753065 h 2983400"/>
              <a:gd name="connsiteX1" fmla="*/ 4799012 w 4816792"/>
              <a:gd name="connsiteY1" fmla="*/ 997396 h 2983400"/>
              <a:gd name="connsiteX2" fmla="*/ 4816792 w 4816792"/>
              <a:gd name="connsiteY2" fmla="*/ 2305331 h 2983400"/>
              <a:gd name="connsiteX3" fmla="*/ 17780 w 4816792"/>
              <a:gd name="connsiteY3" fmla="*/ 2305331 h 2983400"/>
              <a:gd name="connsiteX4" fmla="*/ 17780 w 4816792"/>
              <a:gd name="connsiteY4" fmla="*/ 753065 h 2983400"/>
              <a:gd name="connsiteX0" fmla="*/ 17780 w 4816792"/>
              <a:gd name="connsiteY0" fmla="*/ -1 h 2230334"/>
              <a:gd name="connsiteX1" fmla="*/ 4799012 w 4816792"/>
              <a:gd name="connsiteY1" fmla="*/ 244330 h 2230334"/>
              <a:gd name="connsiteX2" fmla="*/ 4816792 w 4816792"/>
              <a:gd name="connsiteY2" fmla="*/ 1552265 h 2230334"/>
              <a:gd name="connsiteX3" fmla="*/ 17780 w 4816792"/>
              <a:gd name="connsiteY3" fmla="*/ 1552265 h 2230334"/>
              <a:gd name="connsiteX4" fmla="*/ 17780 w 4816792"/>
              <a:gd name="connsiteY4" fmla="*/ -1 h 2230334"/>
              <a:gd name="connsiteX0" fmla="*/ 17780 w 4816792"/>
              <a:gd name="connsiteY0" fmla="*/ 1 h 2230336"/>
              <a:gd name="connsiteX1" fmla="*/ 4799012 w 4816792"/>
              <a:gd name="connsiteY1" fmla="*/ 244332 h 2230336"/>
              <a:gd name="connsiteX2" fmla="*/ 4816792 w 4816792"/>
              <a:gd name="connsiteY2" fmla="*/ 1552267 h 2230336"/>
              <a:gd name="connsiteX3" fmla="*/ 17780 w 4816792"/>
              <a:gd name="connsiteY3" fmla="*/ 1552267 h 2230336"/>
              <a:gd name="connsiteX4" fmla="*/ 17780 w 4816792"/>
              <a:gd name="connsiteY4" fmla="*/ 1 h 2230336"/>
              <a:gd name="connsiteX0" fmla="*/ 17780 w 4816792"/>
              <a:gd name="connsiteY0" fmla="*/ -1 h 1552266"/>
              <a:gd name="connsiteX1" fmla="*/ 4799012 w 4816792"/>
              <a:gd name="connsiteY1" fmla="*/ 244330 h 1552266"/>
              <a:gd name="connsiteX2" fmla="*/ 4816792 w 4816792"/>
              <a:gd name="connsiteY2" fmla="*/ 1552265 h 1552266"/>
              <a:gd name="connsiteX3" fmla="*/ 17780 w 4816792"/>
              <a:gd name="connsiteY3" fmla="*/ 1552265 h 1552266"/>
              <a:gd name="connsiteX4" fmla="*/ 17780 w 4816792"/>
              <a:gd name="connsiteY4" fmla="*/ -1 h 1552266"/>
              <a:gd name="connsiteX0" fmla="*/ 17780 w 4816792"/>
              <a:gd name="connsiteY0" fmla="*/ 1 h 1552266"/>
              <a:gd name="connsiteX1" fmla="*/ 4799012 w 4816792"/>
              <a:gd name="connsiteY1" fmla="*/ 492811 h 1552266"/>
              <a:gd name="connsiteX2" fmla="*/ 4816792 w 4816792"/>
              <a:gd name="connsiteY2" fmla="*/ 1552267 h 1552266"/>
              <a:gd name="connsiteX3" fmla="*/ 17780 w 4816792"/>
              <a:gd name="connsiteY3" fmla="*/ 1552267 h 1552266"/>
              <a:gd name="connsiteX4" fmla="*/ 17780 w 4816792"/>
              <a:gd name="connsiteY4" fmla="*/ 1 h 1552266"/>
              <a:gd name="connsiteX0" fmla="*/ 17780 w 4816792"/>
              <a:gd name="connsiteY0" fmla="*/ -1 h 1552266"/>
              <a:gd name="connsiteX1" fmla="*/ 4799012 w 4816792"/>
              <a:gd name="connsiteY1" fmla="*/ 492809 h 1552266"/>
              <a:gd name="connsiteX2" fmla="*/ 4816792 w 4816792"/>
              <a:gd name="connsiteY2" fmla="*/ 1552265 h 1552266"/>
              <a:gd name="connsiteX3" fmla="*/ 17780 w 4816792"/>
              <a:gd name="connsiteY3" fmla="*/ 1552265 h 1552266"/>
              <a:gd name="connsiteX4" fmla="*/ 17780 w 4816792"/>
              <a:gd name="connsiteY4" fmla="*/ -1 h 1552266"/>
              <a:gd name="connsiteX0" fmla="*/ 17780 w 4816792"/>
              <a:gd name="connsiteY0" fmla="*/ 1 h 1552266"/>
              <a:gd name="connsiteX1" fmla="*/ 4799012 w 4816792"/>
              <a:gd name="connsiteY1" fmla="*/ 492811 h 1552266"/>
              <a:gd name="connsiteX2" fmla="*/ 4816792 w 4816792"/>
              <a:gd name="connsiteY2" fmla="*/ 1552267 h 1552266"/>
              <a:gd name="connsiteX3" fmla="*/ 17780 w 4816792"/>
              <a:gd name="connsiteY3" fmla="*/ 1552267 h 1552266"/>
              <a:gd name="connsiteX4" fmla="*/ 17780 w 4816792"/>
              <a:gd name="connsiteY4" fmla="*/ 1 h 1552266"/>
              <a:gd name="connsiteX0" fmla="*/ 17780 w 4816792"/>
              <a:gd name="connsiteY0" fmla="*/ -1 h 1552266"/>
              <a:gd name="connsiteX1" fmla="*/ 4799012 w 4816792"/>
              <a:gd name="connsiteY1" fmla="*/ 492809 h 1552266"/>
              <a:gd name="connsiteX2" fmla="*/ 4816792 w 4816792"/>
              <a:gd name="connsiteY2" fmla="*/ 1552265 h 1552266"/>
              <a:gd name="connsiteX3" fmla="*/ 17780 w 4816792"/>
              <a:gd name="connsiteY3" fmla="*/ 1552265 h 1552266"/>
              <a:gd name="connsiteX4" fmla="*/ 17780 w 4816792"/>
              <a:gd name="connsiteY4" fmla="*/ -1 h 1552266"/>
              <a:gd name="connsiteX0" fmla="*/ 17780 w 4816792"/>
              <a:gd name="connsiteY0" fmla="*/ 1 h 1552266"/>
              <a:gd name="connsiteX1" fmla="*/ 4799012 w 4816792"/>
              <a:gd name="connsiteY1" fmla="*/ 492811 h 1552266"/>
              <a:gd name="connsiteX2" fmla="*/ 4816792 w 4816792"/>
              <a:gd name="connsiteY2" fmla="*/ 1552267 h 1552266"/>
              <a:gd name="connsiteX3" fmla="*/ 17780 w 4816792"/>
              <a:gd name="connsiteY3" fmla="*/ 1552267 h 1552266"/>
              <a:gd name="connsiteX4" fmla="*/ 17780 w 4816792"/>
              <a:gd name="connsiteY4" fmla="*/ 1 h 1552266"/>
              <a:gd name="connsiteX0" fmla="*/ 17780 w 4816792"/>
              <a:gd name="connsiteY0" fmla="*/ -1 h 1552266"/>
              <a:gd name="connsiteX1" fmla="*/ 4799012 w 4816792"/>
              <a:gd name="connsiteY1" fmla="*/ 492809 h 1552266"/>
              <a:gd name="connsiteX2" fmla="*/ 4816792 w 4816792"/>
              <a:gd name="connsiteY2" fmla="*/ 1552265 h 1552266"/>
              <a:gd name="connsiteX3" fmla="*/ 17780 w 4816792"/>
              <a:gd name="connsiteY3" fmla="*/ 1552265 h 1552266"/>
              <a:gd name="connsiteX4" fmla="*/ 17780 w 4816792"/>
              <a:gd name="connsiteY4" fmla="*/ -1 h 1552266"/>
              <a:gd name="connsiteX0" fmla="*/ 17780 w 4837112"/>
              <a:gd name="connsiteY0" fmla="*/ 1 h 1552266"/>
              <a:gd name="connsiteX1" fmla="*/ 4837112 w 4837112"/>
              <a:gd name="connsiteY1" fmla="*/ 374851 h 1552266"/>
              <a:gd name="connsiteX2" fmla="*/ 4816792 w 4837112"/>
              <a:gd name="connsiteY2" fmla="*/ 1552267 h 1552266"/>
              <a:gd name="connsiteX3" fmla="*/ 17780 w 4837112"/>
              <a:gd name="connsiteY3" fmla="*/ 1552267 h 1552266"/>
              <a:gd name="connsiteX4" fmla="*/ 17780 w 4837112"/>
              <a:gd name="connsiteY4" fmla="*/ 1 h 1552266"/>
              <a:gd name="connsiteX0" fmla="*/ 17780 w 4853199"/>
              <a:gd name="connsiteY0" fmla="*/ -1 h 1552266"/>
              <a:gd name="connsiteX1" fmla="*/ 4837112 w 4853199"/>
              <a:gd name="connsiteY1" fmla="*/ 374849 h 1552266"/>
              <a:gd name="connsiteX2" fmla="*/ 4816792 w 4853199"/>
              <a:gd name="connsiteY2" fmla="*/ 1552265 h 1552266"/>
              <a:gd name="connsiteX3" fmla="*/ 17780 w 4853199"/>
              <a:gd name="connsiteY3" fmla="*/ 1552265 h 1552266"/>
              <a:gd name="connsiteX4" fmla="*/ 17780 w 4853199"/>
              <a:gd name="connsiteY4" fmla="*/ -1 h 1552266"/>
              <a:gd name="connsiteX0" fmla="*/ 17780 w 4823565"/>
              <a:gd name="connsiteY0" fmla="*/ 1 h 1552266"/>
              <a:gd name="connsiteX1" fmla="*/ 4799012 w 4823565"/>
              <a:gd name="connsiteY1" fmla="*/ 492264 h 1552266"/>
              <a:gd name="connsiteX2" fmla="*/ 4816792 w 4823565"/>
              <a:gd name="connsiteY2" fmla="*/ 1552267 h 1552266"/>
              <a:gd name="connsiteX3" fmla="*/ 17780 w 4823565"/>
              <a:gd name="connsiteY3" fmla="*/ 1552267 h 1552266"/>
              <a:gd name="connsiteX4" fmla="*/ 17780 w 4823565"/>
              <a:gd name="connsiteY4" fmla="*/ 1 h 1552266"/>
              <a:gd name="connsiteX0" fmla="*/ 17780 w 5089419"/>
              <a:gd name="connsiteY0" fmla="*/ -1 h 1552266"/>
              <a:gd name="connsiteX1" fmla="*/ 5073332 w 5089419"/>
              <a:gd name="connsiteY1" fmla="*/ 544688 h 1552266"/>
              <a:gd name="connsiteX2" fmla="*/ 4816792 w 5089419"/>
              <a:gd name="connsiteY2" fmla="*/ 1552265 h 1552266"/>
              <a:gd name="connsiteX3" fmla="*/ 17780 w 5089419"/>
              <a:gd name="connsiteY3" fmla="*/ 1552265 h 1552266"/>
              <a:gd name="connsiteX4" fmla="*/ 17780 w 5089419"/>
              <a:gd name="connsiteY4" fmla="*/ -1 h 1552266"/>
              <a:gd name="connsiteX0" fmla="*/ 17780 w 4823565"/>
              <a:gd name="connsiteY0" fmla="*/ 1 h 1552266"/>
              <a:gd name="connsiteX1" fmla="*/ 4799012 w 4823565"/>
              <a:gd name="connsiteY1" fmla="*/ 244333 h 1552266"/>
              <a:gd name="connsiteX2" fmla="*/ 4816792 w 4823565"/>
              <a:gd name="connsiteY2" fmla="*/ 1552267 h 1552266"/>
              <a:gd name="connsiteX3" fmla="*/ 17780 w 4823565"/>
              <a:gd name="connsiteY3" fmla="*/ 1552267 h 1552266"/>
              <a:gd name="connsiteX4" fmla="*/ 17780 w 4823565"/>
              <a:gd name="connsiteY4" fmla="*/ 1 h 1552266"/>
              <a:gd name="connsiteX0" fmla="*/ 17780 w 4823565"/>
              <a:gd name="connsiteY0" fmla="*/ 1 h 1552266"/>
              <a:gd name="connsiteX1" fmla="*/ 4799012 w 4823565"/>
              <a:gd name="connsiteY1" fmla="*/ 244333 h 1552266"/>
              <a:gd name="connsiteX2" fmla="*/ 4816792 w 4823565"/>
              <a:gd name="connsiteY2" fmla="*/ 1552267 h 1552266"/>
              <a:gd name="connsiteX3" fmla="*/ 17780 w 4823565"/>
              <a:gd name="connsiteY3" fmla="*/ 1552267 h 1552266"/>
              <a:gd name="connsiteX4" fmla="*/ 17780 w 4823565"/>
              <a:gd name="connsiteY4" fmla="*/ 1 h 1552266"/>
              <a:gd name="connsiteX0" fmla="*/ 17780 w 4823565"/>
              <a:gd name="connsiteY0" fmla="*/ 1 h 1552266"/>
              <a:gd name="connsiteX1" fmla="*/ 4799012 w 4823565"/>
              <a:gd name="connsiteY1" fmla="*/ 244333 h 1552266"/>
              <a:gd name="connsiteX2" fmla="*/ 4816792 w 4823565"/>
              <a:gd name="connsiteY2" fmla="*/ 1552267 h 1552266"/>
              <a:gd name="connsiteX3" fmla="*/ 17780 w 4823565"/>
              <a:gd name="connsiteY3" fmla="*/ 1552267 h 1552266"/>
              <a:gd name="connsiteX4" fmla="*/ 17780 w 4823565"/>
              <a:gd name="connsiteY4" fmla="*/ 1 h 1552266"/>
              <a:gd name="connsiteX0" fmla="*/ 17780 w 4823565"/>
              <a:gd name="connsiteY0" fmla="*/ 1 h 1552266"/>
              <a:gd name="connsiteX1" fmla="*/ 4799012 w 4823565"/>
              <a:gd name="connsiteY1" fmla="*/ 244333 h 1552266"/>
              <a:gd name="connsiteX2" fmla="*/ 4816792 w 4823565"/>
              <a:gd name="connsiteY2" fmla="*/ 1552267 h 1552266"/>
              <a:gd name="connsiteX3" fmla="*/ 17780 w 4823565"/>
              <a:gd name="connsiteY3" fmla="*/ 1552267 h 1552266"/>
              <a:gd name="connsiteX4" fmla="*/ 17780 w 4823565"/>
              <a:gd name="connsiteY4" fmla="*/ 1 h 1552266"/>
              <a:gd name="connsiteX0" fmla="*/ 17780 w 4823565"/>
              <a:gd name="connsiteY0" fmla="*/ 1 h 1808619"/>
              <a:gd name="connsiteX1" fmla="*/ 4799012 w 4823565"/>
              <a:gd name="connsiteY1" fmla="*/ 244333 h 1808619"/>
              <a:gd name="connsiteX2" fmla="*/ 4816792 w 4823565"/>
              <a:gd name="connsiteY2" fmla="*/ 1552267 h 1808619"/>
              <a:gd name="connsiteX3" fmla="*/ 17780 w 4823565"/>
              <a:gd name="connsiteY3" fmla="*/ 1552267 h 1808619"/>
              <a:gd name="connsiteX4" fmla="*/ 17780 w 4823565"/>
              <a:gd name="connsiteY4" fmla="*/ 1 h 1808619"/>
              <a:gd name="connsiteX0" fmla="*/ 17780 w 4816793"/>
              <a:gd name="connsiteY0" fmla="*/ 79958 h 1578122"/>
              <a:gd name="connsiteX1" fmla="*/ 4792240 w 4816793"/>
              <a:gd name="connsiteY1" fmla="*/ 13836 h 1578122"/>
              <a:gd name="connsiteX2" fmla="*/ 4810020 w 4816793"/>
              <a:gd name="connsiteY2" fmla="*/ 1321770 h 1578122"/>
              <a:gd name="connsiteX3" fmla="*/ 11008 w 4816793"/>
              <a:gd name="connsiteY3" fmla="*/ 1321770 h 1578122"/>
              <a:gd name="connsiteX4" fmla="*/ 17780 w 4816793"/>
              <a:gd name="connsiteY4" fmla="*/ 79958 h 1578122"/>
              <a:gd name="connsiteX0" fmla="*/ 17780 w 4832879"/>
              <a:gd name="connsiteY0" fmla="*/ 324290 h 1578120"/>
              <a:gd name="connsiteX1" fmla="*/ 4816792 w 4832879"/>
              <a:gd name="connsiteY1" fmla="*/ 13835 h 1578120"/>
              <a:gd name="connsiteX2" fmla="*/ 4810020 w 4832879"/>
              <a:gd name="connsiteY2" fmla="*/ 1566102 h 1578120"/>
              <a:gd name="connsiteX3" fmla="*/ 11008 w 4832879"/>
              <a:gd name="connsiteY3" fmla="*/ 1566102 h 1578120"/>
              <a:gd name="connsiteX4" fmla="*/ 17780 w 4832879"/>
              <a:gd name="connsiteY4" fmla="*/ 324290 h 1578120"/>
              <a:gd name="connsiteX0" fmla="*/ 17780 w 4832879"/>
              <a:gd name="connsiteY0" fmla="*/ 324290 h 1566103"/>
              <a:gd name="connsiteX1" fmla="*/ 4816792 w 4832879"/>
              <a:gd name="connsiteY1" fmla="*/ 13835 h 1566103"/>
              <a:gd name="connsiteX2" fmla="*/ 4810020 w 4832879"/>
              <a:gd name="connsiteY2" fmla="*/ 1566102 h 1566103"/>
              <a:gd name="connsiteX3" fmla="*/ 11008 w 4832879"/>
              <a:gd name="connsiteY3" fmla="*/ 1566102 h 1566103"/>
              <a:gd name="connsiteX4" fmla="*/ 17780 w 4832879"/>
              <a:gd name="connsiteY4" fmla="*/ 324290 h 1566103"/>
              <a:gd name="connsiteX0" fmla="*/ 17780 w 4832879"/>
              <a:gd name="connsiteY0" fmla="*/ 324290 h 1566103"/>
              <a:gd name="connsiteX1" fmla="*/ 4816792 w 4832879"/>
              <a:gd name="connsiteY1" fmla="*/ 13835 h 1566103"/>
              <a:gd name="connsiteX2" fmla="*/ 4810020 w 4832879"/>
              <a:gd name="connsiteY2" fmla="*/ 1566102 h 1566103"/>
              <a:gd name="connsiteX3" fmla="*/ 11008 w 4832879"/>
              <a:gd name="connsiteY3" fmla="*/ 1566102 h 1566103"/>
              <a:gd name="connsiteX4" fmla="*/ 17780 w 4832879"/>
              <a:gd name="connsiteY4" fmla="*/ 324290 h 1566103"/>
              <a:gd name="connsiteX0" fmla="*/ 17780 w 4832879"/>
              <a:gd name="connsiteY0" fmla="*/ 13836 h 1566103"/>
              <a:gd name="connsiteX1" fmla="*/ 4816792 w 4832879"/>
              <a:gd name="connsiteY1" fmla="*/ 13835 h 1566103"/>
              <a:gd name="connsiteX2" fmla="*/ 4810020 w 4832879"/>
              <a:gd name="connsiteY2" fmla="*/ 1566102 h 1566103"/>
              <a:gd name="connsiteX3" fmla="*/ 11008 w 4832879"/>
              <a:gd name="connsiteY3" fmla="*/ 1566102 h 1566103"/>
              <a:gd name="connsiteX4" fmla="*/ 17780 w 4832879"/>
              <a:gd name="connsiteY4" fmla="*/ 13836 h 1566103"/>
              <a:gd name="connsiteX0" fmla="*/ 17780 w 4832879"/>
              <a:gd name="connsiteY0" fmla="*/ 13836 h 1566103"/>
              <a:gd name="connsiteX1" fmla="*/ 4816792 w 4832879"/>
              <a:gd name="connsiteY1" fmla="*/ 13835 h 1566103"/>
              <a:gd name="connsiteX2" fmla="*/ 4810020 w 4832879"/>
              <a:gd name="connsiteY2" fmla="*/ 1566102 h 1566103"/>
              <a:gd name="connsiteX3" fmla="*/ 11008 w 4832879"/>
              <a:gd name="connsiteY3" fmla="*/ 1566102 h 1566103"/>
              <a:gd name="connsiteX4" fmla="*/ 17780 w 4832879"/>
              <a:gd name="connsiteY4" fmla="*/ 13836 h 1566103"/>
              <a:gd name="connsiteX0" fmla="*/ 723657 w 5538756"/>
              <a:gd name="connsiteY0" fmla="*/ 447405 h 1999672"/>
              <a:gd name="connsiteX1" fmla="*/ 5522669 w 5538756"/>
              <a:gd name="connsiteY1" fmla="*/ 447404 h 1999672"/>
              <a:gd name="connsiteX2" fmla="*/ 5515897 w 5538756"/>
              <a:gd name="connsiteY2" fmla="*/ 1999671 h 1999672"/>
              <a:gd name="connsiteX3" fmla="*/ 716885 w 5538756"/>
              <a:gd name="connsiteY3" fmla="*/ 1999671 h 1999672"/>
              <a:gd name="connsiteX4" fmla="*/ 723657 w 5538756"/>
              <a:gd name="connsiteY4" fmla="*/ 447405 h 1999672"/>
              <a:gd name="connsiteX0" fmla="*/ 17780 w 4832879"/>
              <a:gd name="connsiteY0" fmla="*/ 13836 h 1604151"/>
              <a:gd name="connsiteX1" fmla="*/ 4816792 w 4832879"/>
              <a:gd name="connsiteY1" fmla="*/ 13835 h 1604151"/>
              <a:gd name="connsiteX2" fmla="*/ 4810020 w 4832879"/>
              <a:gd name="connsiteY2" fmla="*/ 1566102 h 1604151"/>
              <a:gd name="connsiteX3" fmla="*/ 11008 w 4832879"/>
              <a:gd name="connsiteY3" fmla="*/ 1566102 h 1604151"/>
              <a:gd name="connsiteX4" fmla="*/ 17780 w 4832879"/>
              <a:gd name="connsiteY4" fmla="*/ 13836 h 1604151"/>
              <a:gd name="connsiteX0" fmla="*/ 17780 w 4832877"/>
              <a:gd name="connsiteY0" fmla="*/ 0 h 1590317"/>
              <a:gd name="connsiteX1" fmla="*/ 4816790 w 4832877"/>
              <a:gd name="connsiteY1" fmla="*/ 270671 h 1590317"/>
              <a:gd name="connsiteX2" fmla="*/ 4810020 w 4832877"/>
              <a:gd name="connsiteY2" fmla="*/ 1552266 h 1590317"/>
              <a:gd name="connsiteX3" fmla="*/ 11008 w 4832877"/>
              <a:gd name="connsiteY3" fmla="*/ 1552266 h 1590317"/>
              <a:gd name="connsiteX4" fmla="*/ 17780 w 4832877"/>
              <a:gd name="connsiteY4" fmla="*/ 0 h 1590317"/>
              <a:gd name="connsiteX0" fmla="*/ 17780 w 4832877"/>
              <a:gd name="connsiteY0" fmla="*/ 1033552 h 2623867"/>
              <a:gd name="connsiteX1" fmla="*/ 4816790 w 4832877"/>
              <a:gd name="connsiteY1" fmla="*/ 1304223 h 2623867"/>
              <a:gd name="connsiteX2" fmla="*/ 4810020 w 4832877"/>
              <a:gd name="connsiteY2" fmla="*/ 2585818 h 2623867"/>
              <a:gd name="connsiteX3" fmla="*/ 11008 w 4832877"/>
              <a:gd name="connsiteY3" fmla="*/ 2585818 h 2623867"/>
              <a:gd name="connsiteX4" fmla="*/ 17780 w 4832877"/>
              <a:gd name="connsiteY4" fmla="*/ 1033552 h 2623867"/>
              <a:gd name="connsiteX0" fmla="*/ 17780 w 4832877"/>
              <a:gd name="connsiteY0" fmla="*/ 181420 h 1733687"/>
              <a:gd name="connsiteX1" fmla="*/ 2425698 w 4832877"/>
              <a:gd name="connsiteY1" fmla="*/ 645167 h 1733687"/>
              <a:gd name="connsiteX2" fmla="*/ 4816790 w 4832877"/>
              <a:gd name="connsiteY2" fmla="*/ 452091 h 1733687"/>
              <a:gd name="connsiteX3" fmla="*/ 4810020 w 4832877"/>
              <a:gd name="connsiteY3" fmla="*/ 1733686 h 1733687"/>
              <a:gd name="connsiteX4" fmla="*/ 11008 w 4832877"/>
              <a:gd name="connsiteY4" fmla="*/ 1733686 h 1733687"/>
              <a:gd name="connsiteX5" fmla="*/ 17780 w 4832877"/>
              <a:gd name="connsiteY5" fmla="*/ 181420 h 1733687"/>
              <a:gd name="connsiteX0" fmla="*/ 17780 w 4832877"/>
              <a:gd name="connsiteY0" fmla="*/ 181420 h 1733685"/>
              <a:gd name="connsiteX1" fmla="*/ 2533965 w 4832877"/>
              <a:gd name="connsiteY1" fmla="*/ 1010345 h 1733685"/>
              <a:gd name="connsiteX2" fmla="*/ 4816790 w 4832877"/>
              <a:gd name="connsiteY2" fmla="*/ 452091 h 1733685"/>
              <a:gd name="connsiteX3" fmla="*/ 4810020 w 4832877"/>
              <a:gd name="connsiteY3" fmla="*/ 1733686 h 1733685"/>
              <a:gd name="connsiteX4" fmla="*/ 11008 w 4832877"/>
              <a:gd name="connsiteY4" fmla="*/ 1733686 h 1733685"/>
              <a:gd name="connsiteX5" fmla="*/ 17780 w 4832877"/>
              <a:gd name="connsiteY5" fmla="*/ 181420 h 1733685"/>
              <a:gd name="connsiteX0" fmla="*/ 17780 w 4832877"/>
              <a:gd name="connsiteY0" fmla="*/ 181420 h 1733687"/>
              <a:gd name="connsiteX1" fmla="*/ 2533965 w 4832877"/>
              <a:gd name="connsiteY1" fmla="*/ 1010345 h 1733687"/>
              <a:gd name="connsiteX2" fmla="*/ 4816790 w 4832877"/>
              <a:gd name="connsiteY2" fmla="*/ 452091 h 1733687"/>
              <a:gd name="connsiteX3" fmla="*/ 4810020 w 4832877"/>
              <a:gd name="connsiteY3" fmla="*/ 1733686 h 1733687"/>
              <a:gd name="connsiteX4" fmla="*/ 11008 w 4832877"/>
              <a:gd name="connsiteY4" fmla="*/ 1733686 h 1733687"/>
              <a:gd name="connsiteX5" fmla="*/ 17780 w 4832877"/>
              <a:gd name="connsiteY5" fmla="*/ 181420 h 1733687"/>
              <a:gd name="connsiteX0" fmla="*/ 396930 w 5212027"/>
              <a:gd name="connsiteY0" fmla="*/ 181420 h 1733685"/>
              <a:gd name="connsiteX1" fmla="*/ 2913115 w 5212027"/>
              <a:gd name="connsiteY1" fmla="*/ 1010345 h 1733685"/>
              <a:gd name="connsiteX2" fmla="*/ 5195940 w 5212027"/>
              <a:gd name="connsiteY2" fmla="*/ 452091 h 1733685"/>
              <a:gd name="connsiteX3" fmla="*/ 5189170 w 5212027"/>
              <a:gd name="connsiteY3" fmla="*/ 1733686 h 1733685"/>
              <a:gd name="connsiteX4" fmla="*/ 390158 w 5212027"/>
              <a:gd name="connsiteY4" fmla="*/ 1733686 h 1733685"/>
              <a:gd name="connsiteX5" fmla="*/ 396930 w 5212027"/>
              <a:gd name="connsiteY5" fmla="*/ 181420 h 1733685"/>
              <a:gd name="connsiteX0" fmla="*/ 396930 w 5212027"/>
              <a:gd name="connsiteY0" fmla="*/ 0 h 1552266"/>
              <a:gd name="connsiteX1" fmla="*/ 2913115 w 5212027"/>
              <a:gd name="connsiteY1" fmla="*/ 828925 h 1552266"/>
              <a:gd name="connsiteX2" fmla="*/ 5195940 w 5212027"/>
              <a:gd name="connsiteY2" fmla="*/ 270671 h 1552266"/>
              <a:gd name="connsiteX3" fmla="*/ 5189170 w 5212027"/>
              <a:gd name="connsiteY3" fmla="*/ 1552266 h 1552266"/>
              <a:gd name="connsiteX4" fmla="*/ 390158 w 5212027"/>
              <a:gd name="connsiteY4" fmla="*/ 1552266 h 1552266"/>
              <a:gd name="connsiteX5" fmla="*/ 396930 w 5212027"/>
              <a:gd name="connsiteY5" fmla="*/ 0 h 1552266"/>
              <a:gd name="connsiteX0" fmla="*/ 396930 w 5212027"/>
              <a:gd name="connsiteY0" fmla="*/ 0 h 1552266"/>
              <a:gd name="connsiteX1" fmla="*/ 2913115 w 5212027"/>
              <a:gd name="connsiteY1" fmla="*/ 828925 h 1552266"/>
              <a:gd name="connsiteX2" fmla="*/ 5195940 w 5212027"/>
              <a:gd name="connsiteY2" fmla="*/ 270671 h 1552266"/>
              <a:gd name="connsiteX3" fmla="*/ 5189170 w 5212027"/>
              <a:gd name="connsiteY3" fmla="*/ 1552266 h 1552266"/>
              <a:gd name="connsiteX4" fmla="*/ 390158 w 5212027"/>
              <a:gd name="connsiteY4" fmla="*/ 1552266 h 1552266"/>
              <a:gd name="connsiteX5" fmla="*/ 396930 w 5212027"/>
              <a:gd name="connsiteY5" fmla="*/ 0 h 1552266"/>
              <a:gd name="connsiteX0" fmla="*/ 396930 w 5212027"/>
              <a:gd name="connsiteY0" fmla="*/ 0 h 1552266"/>
              <a:gd name="connsiteX1" fmla="*/ 2913115 w 5212027"/>
              <a:gd name="connsiteY1" fmla="*/ 828925 h 1552266"/>
              <a:gd name="connsiteX2" fmla="*/ 5195940 w 5212027"/>
              <a:gd name="connsiteY2" fmla="*/ 270671 h 1552266"/>
              <a:gd name="connsiteX3" fmla="*/ 5189170 w 5212027"/>
              <a:gd name="connsiteY3" fmla="*/ 1552266 h 1552266"/>
              <a:gd name="connsiteX4" fmla="*/ 390158 w 5212027"/>
              <a:gd name="connsiteY4" fmla="*/ 1552266 h 1552266"/>
              <a:gd name="connsiteX5" fmla="*/ 396930 w 5212027"/>
              <a:gd name="connsiteY5" fmla="*/ 0 h 1552266"/>
              <a:gd name="connsiteX0" fmla="*/ 396930 w 5212027"/>
              <a:gd name="connsiteY0" fmla="*/ 0 h 1552266"/>
              <a:gd name="connsiteX1" fmla="*/ 2913115 w 5212027"/>
              <a:gd name="connsiteY1" fmla="*/ 270671 h 1552266"/>
              <a:gd name="connsiteX2" fmla="*/ 5195940 w 5212027"/>
              <a:gd name="connsiteY2" fmla="*/ 270671 h 1552266"/>
              <a:gd name="connsiteX3" fmla="*/ 5189170 w 5212027"/>
              <a:gd name="connsiteY3" fmla="*/ 1552266 h 1552266"/>
              <a:gd name="connsiteX4" fmla="*/ 390158 w 5212027"/>
              <a:gd name="connsiteY4" fmla="*/ 1552266 h 1552266"/>
              <a:gd name="connsiteX5" fmla="*/ 396930 w 5212027"/>
              <a:gd name="connsiteY5" fmla="*/ 0 h 1552266"/>
              <a:gd name="connsiteX0" fmla="*/ 396930 w 5212027"/>
              <a:gd name="connsiteY0" fmla="*/ 76287 h 1628553"/>
              <a:gd name="connsiteX1" fmla="*/ 2913115 w 5212027"/>
              <a:gd name="connsiteY1" fmla="*/ 346958 h 1628553"/>
              <a:gd name="connsiteX2" fmla="*/ 5195940 w 5212027"/>
              <a:gd name="connsiteY2" fmla="*/ 346958 h 1628553"/>
              <a:gd name="connsiteX3" fmla="*/ 5189170 w 5212027"/>
              <a:gd name="connsiteY3" fmla="*/ 1628553 h 1628553"/>
              <a:gd name="connsiteX4" fmla="*/ 390158 w 5212027"/>
              <a:gd name="connsiteY4" fmla="*/ 1628553 h 1628553"/>
              <a:gd name="connsiteX5" fmla="*/ 396930 w 5212027"/>
              <a:gd name="connsiteY5" fmla="*/ 76287 h 1628553"/>
              <a:gd name="connsiteX0" fmla="*/ 396930 w 5212027"/>
              <a:gd name="connsiteY0" fmla="*/ 0 h 1552266"/>
              <a:gd name="connsiteX1" fmla="*/ 2913115 w 5212027"/>
              <a:gd name="connsiteY1" fmla="*/ 601429 h 1552266"/>
              <a:gd name="connsiteX2" fmla="*/ 5195940 w 5212027"/>
              <a:gd name="connsiteY2" fmla="*/ 270671 h 1552266"/>
              <a:gd name="connsiteX3" fmla="*/ 5189170 w 5212027"/>
              <a:gd name="connsiteY3" fmla="*/ 1552266 h 1552266"/>
              <a:gd name="connsiteX4" fmla="*/ 390158 w 5212027"/>
              <a:gd name="connsiteY4" fmla="*/ 1552266 h 1552266"/>
              <a:gd name="connsiteX5" fmla="*/ 396930 w 5212027"/>
              <a:gd name="connsiteY5" fmla="*/ 0 h 1552266"/>
              <a:gd name="connsiteX0" fmla="*/ 396930 w 5212027"/>
              <a:gd name="connsiteY0" fmla="*/ 0 h 1552266"/>
              <a:gd name="connsiteX1" fmla="*/ 2913115 w 5212027"/>
              <a:gd name="connsiteY1" fmla="*/ 601429 h 1552266"/>
              <a:gd name="connsiteX2" fmla="*/ 5195940 w 5212027"/>
              <a:gd name="connsiteY2" fmla="*/ 270671 h 1552266"/>
              <a:gd name="connsiteX3" fmla="*/ 5189170 w 5212027"/>
              <a:gd name="connsiteY3" fmla="*/ 1552266 h 1552266"/>
              <a:gd name="connsiteX4" fmla="*/ 390158 w 5212027"/>
              <a:gd name="connsiteY4" fmla="*/ 1552266 h 1552266"/>
              <a:gd name="connsiteX5" fmla="*/ 396930 w 5212027"/>
              <a:gd name="connsiteY5" fmla="*/ 0 h 1552266"/>
              <a:gd name="connsiteX0" fmla="*/ 396930 w 5212027"/>
              <a:gd name="connsiteY0" fmla="*/ 0 h 1552266"/>
              <a:gd name="connsiteX1" fmla="*/ 2913115 w 5212027"/>
              <a:gd name="connsiteY1" fmla="*/ 601429 h 1552266"/>
              <a:gd name="connsiteX2" fmla="*/ 5195940 w 5212027"/>
              <a:gd name="connsiteY2" fmla="*/ 270671 h 1552266"/>
              <a:gd name="connsiteX3" fmla="*/ 5189170 w 5212027"/>
              <a:gd name="connsiteY3" fmla="*/ 1552266 h 1552266"/>
              <a:gd name="connsiteX4" fmla="*/ 390158 w 5212027"/>
              <a:gd name="connsiteY4" fmla="*/ 1552266 h 1552266"/>
              <a:gd name="connsiteX5" fmla="*/ 396930 w 5212027"/>
              <a:gd name="connsiteY5" fmla="*/ 0 h 1552266"/>
              <a:gd name="connsiteX0" fmla="*/ 606797 w 5421894"/>
              <a:gd name="connsiteY0" fmla="*/ 0 h 1552266"/>
              <a:gd name="connsiteX1" fmla="*/ 2913115 w 5421894"/>
              <a:gd name="connsiteY1" fmla="*/ 601428 h 1552266"/>
              <a:gd name="connsiteX2" fmla="*/ 5405807 w 5421894"/>
              <a:gd name="connsiteY2" fmla="*/ 270671 h 1552266"/>
              <a:gd name="connsiteX3" fmla="*/ 5399037 w 5421894"/>
              <a:gd name="connsiteY3" fmla="*/ 1552266 h 1552266"/>
              <a:gd name="connsiteX4" fmla="*/ 600025 w 5421894"/>
              <a:gd name="connsiteY4" fmla="*/ 1552266 h 1552266"/>
              <a:gd name="connsiteX5" fmla="*/ 606797 w 5421894"/>
              <a:gd name="connsiteY5" fmla="*/ 0 h 1552266"/>
              <a:gd name="connsiteX0" fmla="*/ 606797 w 5421894"/>
              <a:gd name="connsiteY0" fmla="*/ 0 h 1552266"/>
              <a:gd name="connsiteX1" fmla="*/ 2913115 w 5421894"/>
              <a:gd name="connsiteY1" fmla="*/ 601428 h 1552266"/>
              <a:gd name="connsiteX2" fmla="*/ 5405807 w 5421894"/>
              <a:gd name="connsiteY2" fmla="*/ 270671 h 1552266"/>
              <a:gd name="connsiteX3" fmla="*/ 5399037 w 5421894"/>
              <a:gd name="connsiteY3" fmla="*/ 1552266 h 1552266"/>
              <a:gd name="connsiteX4" fmla="*/ 600025 w 5421894"/>
              <a:gd name="connsiteY4" fmla="*/ 1552266 h 1552266"/>
              <a:gd name="connsiteX5" fmla="*/ 606797 w 5421894"/>
              <a:gd name="connsiteY5" fmla="*/ 0 h 1552266"/>
              <a:gd name="connsiteX0" fmla="*/ 17780 w 4832877"/>
              <a:gd name="connsiteY0" fmla="*/ 0 h 1552266"/>
              <a:gd name="connsiteX1" fmla="*/ 2324098 w 4832877"/>
              <a:gd name="connsiteY1" fmla="*/ 601428 h 1552266"/>
              <a:gd name="connsiteX2" fmla="*/ 4816790 w 4832877"/>
              <a:gd name="connsiteY2" fmla="*/ 270671 h 1552266"/>
              <a:gd name="connsiteX3" fmla="*/ 4810020 w 4832877"/>
              <a:gd name="connsiteY3" fmla="*/ 1552266 h 1552266"/>
              <a:gd name="connsiteX4" fmla="*/ 11008 w 4832877"/>
              <a:gd name="connsiteY4" fmla="*/ 1552266 h 1552266"/>
              <a:gd name="connsiteX5" fmla="*/ 17780 w 4832877"/>
              <a:gd name="connsiteY5" fmla="*/ 0 h 1552266"/>
              <a:gd name="connsiteX0" fmla="*/ 17780 w 4832877"/>
              <a:gd name="connsiteY0" fmla="*/ 0 h 1552266"/>
              <a:gd name="connsiteX1" fmla="*/ 2533965 w 4832877"/>
              <a:gd name="connsiteY1" fmla="*/ 549798 h 1552266"/>
              <a:gd name="connsiteX2" fmla="*/ 4816790 w 4832877"/>
              <a:gd name="connsiteY2" fmla="*/ 270671 h 1552266"/>
              <a:gd name="connsiteX3" fmla="*/ 4810020 w 4832877"/>
              <a:gd name="connsiteY3" fmla="*/ 1552266 h 1552266"/>
              <a:gd name="connsiteX4" fmla="*/ 11008 w 4832877"/>
              <a:gd name="connsiteY4" fmla="*/ 1552266 h 1552266"/>
              <a:gd name="connsiteX5" fmla="*/ 17780 w 4832877"/>
              <a:gd name="connsiteY5" fmla="*/ 0 h 1552266"/>
              <a:gd name="connsiteX0" fmla="*/ 17780 w 4832877"/>
              <a:gd name="connsiteY0" fmla="*/ 0 h 1552266"/>
              <a:gd name="connsiteX1" fmla="*/ 2533965 w 4832877"/>
              <a:gd name="connsiteY1" fmla="*/ 549798 h 1552266"/>
              <a:gd name="connsiteX2" fmla="*/ 4816790 w 4832877"/>
              <a:gd name="connsiteY2" fmla="*/ 270671 h 1552266"/>
              <a:gd name="connsiteX3" fmla="*/ 4810020 w 4832877"/>
              <a:gd name="connsiteY3" fmla="*/ 1552266 h 1552266"/>
              <a:gd name="connsiteX4" fmla="*/ 11008 w 4832877"/>
              <a:gd name="connsiteY4" fmla="*/ 1552266 h 1552266"/>
              <a:gd name="connsiteX5" fmla="*/ 17780 w 4832877"/>
              <a:gd name="connsiteY5" fmla="*/ 0 h 1552266"/>
              <a:gd name="connsiteX0" fmla="*/ 17780 w 4832877"/>
              <a:gd name="connsiteY0" fmla="*/ 0 h 1552266"/>
              <a:gd name="connsiteX1" fmla="*/ 2533965 w 4832877"/>
              <a:gd name="connsiteY1" fmla="*/ 549798 h 1552266"/>
              <a:gd name="connsiteX2" fmla="*/ 4816790 w 4832877"/>
              <a:gd name="connsiteY2" fmla="*/ 270671 h 1552266"/>
              <a:gd name="connsiteX3" fmla="*/ 4810020 w 4832877"/>
              <a:gd name="connsiteY3" fmla="*/ 1552266 h 1552266"/>
              <a:gd name="connsiteX4" fmla="*/ 11008 w 4832877"/>
              <a:gd name="connsiteY4" fmla="*/ 1552266 h 1552266"/>
              <a:gd name="connsiteX5" fmla="*/ 17780 w 4832877"/>
              <a:gd name="connsiteY5" fmla="*/ 0 h 1552266"/>
              <a:gd name="connsiteX0" fmla="*/ 17780 w 4832877"/>
              <a:gd name="connsiteY0" fmla="*/ 0 h 1552266"/>
              <a:gd name="connsiteX1" fmla="*/ 2533965 w 4832877"/>
              <a:gd name="connsiteY1" fmla="*/ 549798 h 1552266"/>
              <a:gd name="connsiteX2" fmla="*/ 4816790 w 4832877"/>
              <a:gd name="connsiteY2" fmla="*/ 270671 h 1552266"/>
              <a:gd name="connsiteX3" fmla="*/ 4810020 w 4832877"/>
              <a:gd name="connsiteY3" fmla="*/ 1552266 h 1552266"/>
              <a:gd name="connsiteX4" fmla="*/ 11008 w 4832877"/>
              <a:gd name="connsiteY4" fmla="*/ 1552266 h 1552266"/>
              <a:gd name="connsiteX5" fmla="*/ 17780 w 4832877"/>
              <a:gd name="connsiteY5" fmla="*/ 0 h 1552266"/>
              <a:gd name="connsiteX0" fmla="*/ 17780 w 4832877"/>
              <a:gd name="connsiteY0" fmla="*/ 0 h 1552266"/>
              <a:gd name="connsiteX1" fmla="*/ 2533965 w 4832877"/>
              <a:gd name="connsiteY1" fmla="*/ 549798 h 1552266"/>
              <a:gd name="connsiteX2" fmla="*/ 4816790 w 4832877"/>
              <a:gd name="connsiteY2" fmla="*/ 270671 h 1552266"/>
              <a:gd name="connsiteX3" fmla="*/ 4810020 w 4832877"/>
              <a:gd name="connsiteY3" fmla="*/ 1552266 h 1552266"/>
              <a:gd name="connsiteX4" fmla="*/ 11008 w 4832877"/>
              <a:gd name="connsiteY4" fmla="*/ 1552266 h 1552266"/>
              <a:gd name="connsiteX5" fmla="*/ 17780 w 4832877"/>
              <a:gd name="connsiteY5" fmla="*/ 0 h 1552266"/>
              <a:gd name="connsiteX0" fmla="*/ 17780 w 4832879"/>
              <a:gd name="connsiteY0" fmla="*/ 39329 h 1320924"/>
              <a:gd name="connsiteX1" fmla="*/ 2533967 w 4832879"/>
              <a:gd name="connsiteY1" fmla="*/ 318456 h 1320924"/>
              <a:gd name="connsiteX2" fmla="*/ 4816792 w 4832879"/>
              <a:gd name="connsiteY2" fmla="*/ 39329 h 1320924"/>
              <a:gd name="connsiteX3" fmla="*/ 4810022 w 4832879"/>
              <a:gd name="connsiteY3" fmla="*/ 1320924 h 1320924"/>
              <a:gd name="connsiteX4" fmla="*/ 11010 w 4832879"/>
              <a:gd name="connsiteY4" fmla="*/ 1320924 h 1320924"/>
              <a:gd name="connsiteX5" fmla="*/ 17780 w 4832879"/>
              <a:gd name="connsiteY5" fmla="*/ 39329 h 1320924"/>
              <a:gd name="connsiteX0" fmla="*/ 17780 w 4832879"/>
              <a:gd name="connsiteY0" fmla="*/ 39329 h 1320924"/>
              <a:gd name="connsiteX1" fmla="*/ 2533967 w 4832879"/>
              <a:gd name="connsiteY1" fmla="*/ 318456 h 1320924"/>
              <a:gd name="connsiteX2" fmla="*/ 4816792 w 4832879"/>
              <a:gd name="connsiteY2" fmla="*/ 39329 h 1320924"/>
              <a:gd name="connsiteX3" fmla="*/ 4810022 w 4832879"/>
              <a:gd name="connsiteY3" fmla="*/ 1320924 h 1320924"/>
              <a:gd name="connsiteX4" fmla="*/ 11010 w 4832879"/>
              <a:gd name="connsiteY4" fmla="*/ 1320924 h 1320924"/>
              <a:gd name="connsiteX5" fmla="*/ 17780 w 4832879"/>
              <a:gd name="connsiteY5" fmla="*/ 39329 h 1320924"/>
              <a:gd name="connsiteX0" fmla="*/ 17780 w 4832879"/>
              <a:gd name="connsiteY0" fmla="*/ 39329 h 1320924"/>
              <a:gd name="connsiteX1" fmla="*/ 2533967 w 4832879"/>
              <a:gd name="connsiteY1" fmla="*/ 318456 h 1320924"/>
              <a:gd name="connsiteX2" fmla="*/ 4816792 w 4832879"/>
              <a:gd name="connsiteY2" fmla="*/ 39329 h 1320924"/>
              <a:gd name="connsiteX3" fmla="*/ 4810022 w 4832879"/>
              <a:gd name="connsiteY3" fmla="*/ 1320924 h 1320924"/>
              <a:gd name="connsiteX4" fmla="*/ 11010 w 4832879"/>
              <a:gd name="connsiteY4" fmla="*/ 1320924 h 1320924"/>
              <a:gd name="connsiteX5" fmla="*/ 17780 w 4832879"/>
              <a:gd name="connsiteY5" fmla="*/ 39329 h 1320924"/>
              <a:gd name="connsiteX0" fmla="*/ 17780 w 4832879"/>
              <a:gd name="connsiteY0" fmla="*/ 108170 h 1389765"/>
              <a:gd name="connsiteX1" fmla="*/ 3235007 w 4832879"/>
              <a:gd name="connsiteY1" fmla="*/ 318456 h 1389765"/>
              <a:gd name="connsiteX2" fmla="*/ 4816792 w 4832879"/>
              <a:gd name="connsiteY2" fmla="*/ 108170 h 1389765"/>
              <a:gd name="connsiteX3" fmla="*/ 4810022 w 4832879"/>
              <a:gd name="connsiteY3" fmla="*/ 1389765 h 1389765"/>
              <a:gd name="connsiteX4" fmla="*/ 11010 w 4832879"/>
              <a:gd name="connsiteY4" fmla="*/ 1389765 h 1389765"/>
              <a:gd name="connsiteX5" fmla="*/ 17780 w 4832879"/>
              <a:gd name="connsiteY5" fmla="*/ 108170 h 1389765"/>
              <a:gd name="connsiteX0" fmla="*/ 17780 w 4832879"/>
              <a:gd name="connsiteY0" fmla="*/ 108170 h 1389765"/>
              <a:gd name="connsiteX1" fmla="*/ 3235007 w 4832879"/>
              <a:gd name="connsiteY1" fmla="*/ 318456 h 1389765"/>
              <a:gd name="connsiteX2" fmla="*/ 4816792 w 4832879"/>
              <a:gd name="connsiteY2" fmla="*/ 108170 h 1389765"/>
              <a:gd name="connsiteX3" fmla="*/ 4810022 w 4832879"/>
              <a:gd name="connsiteY3" fmla="*/ 1389765 h 1389765"/>
              <a:gd name="connsiteX4" fmla="*/ 11010 w 4832879"/>
              <a:gd name="connsiteY4" fmla="*/ 1389765 h 1389765"/>
              <a:gd name="connsiteX5" fmla="*/ 17780 w 4832879"/>
              <a:gd name="connsiteY5" fmla="*/ 108170 h 1389765"/>
              <a:gd name="connsiteX0" fmla="*/ 17780 w 4832879"/>
              <a:gd name="connsiteY0" fmla="*/ 108170 h 1389765"/>
              <a:gd name="connsiteX1" fmla="*/ 3235007 w 4832879"/>
              <a:gd name="connsiteY1" fmla="*/ 318456 h 1389765"/>
              <a:gd name="connsiteX2" fmla="*/ 4816792 w 4832879"/>
              <a:gd name="connsiteY2" fmla="*/ 108170 h 1389765"/>
              <a:gd name="connsiteX3" fmla="*/ 4810022 w 4832879"/>
              <a:gd name="connsiteY3" fmla="*/ 1389765 h 1389765"/>
              <a:gd name="connsiteX4" fmla="*/ 11010 w 4832879"/>
              <a:gd name="connsiteY4" fmla="*/ 1389765 h 1389765"/>
              <a:gd name="connsiteX5" fmla="*/ 17780 w 4832879"/>
              <a:gd name="connsiteY5" fmla="*/ 108170 h 1389765"/>
              <a:gd name="connsiteX0" fmla="*/ 17780 w 4832879"/>
              <a:gd name="connsiteY0" fmla="*/ 13836 h 1295431"/>
              <a:gd name="connsiteX1" fmla="*/ 3235007 w 4832879"/>
              <a:gd name="connsiteY1" fmla="*/ 224122 h 1295431"/>
              <a:gd name="connsiteX2" fmla="*/ 4816792 w 4832879"/>
              <a:gd name="connsiteY2" fmla="*/ 13836 h 1295431"/>
              <a:gd name="connsiteX3" fmla="*/ 4810022 w 4832879"/>
              <a:gd name="connsiteY3" fmla="*/ 1295431 h 1295431"/>
              <a:gd name="connsiteX4" fmla="*/ 11010 w 4832879"/>
              <a:gd name="connsiteY4" fmla="*/ 1295431 h 1295431"/>
              <a:gd name="connsiteX5" fmla="*/ 17780 w 4832879"/>
              <a:gd name="connsiteY5" fmla="*/ 13836 h 1295431"/>
              <a:gd name="connsiteX0" fmla="*/ 17780 w 4832879"/>
              <a:gd name="connsiteY0" fmla="*/ 13834 h 1295429"/>
              <a:gd name="connsiteX1" fmla="*/ 3235007 w 4832879"/>
              <a:gd name="connsiteY1" fmla="*/ 224120 h 1295429"/>
              <a:gd name="connsiteX2" fmla="*/ 4816792 w 4832879"/>
              <a:gd name="connsiteY2" fmla="*/ 13834 h 1295429"/>
              <a:gd name="connsiteX3" fmla="*/ 4810022 w 4832879"/>
              <a:gd name="connsiteY3" fmla="*/ 1295429 h 1295429"/>
              <a:gd name="connsiteX4" fmla="*/ 11010 w 4832879"/>
              <a:gd name="connsiteY4" fmla="*/ 1295429 h 1295429"/>
              <a:gd name="connsiteX5" fmla="*/ 17780 w 4832879"/>
              <a:gd name="connsiteY5" fmla="*/ 13834 h 1295429"/>
              <a:gd name="connsiteX0" fmla="*/ 17780 w 4832879"/>
              <a:gd name="connsiteY0" fmla="*/ 13836 h 1295431"/>
              <a:gd name="connsiteX1" fmla="*/ 3235007 w 4832879"/>
              <a:gd name="connsiteY1" fmla="*/ 224122 h 1295431"/>
              <a:gd name="connsiteX2" fmla="*/ 4816792 w 4832879"/>
              <a:gd name="connsiteY2" fmla="*/ 13835 h 1295431"/>
              <a:gd name="connsiteX3" fmla="*/ 4810022 w 4832879"/>
              <a:gd name="connsiteY3" fmla="*/ 1295431 h 1295431"/>
              <a:gd name="connsiteX4" fmla="*/ 11010 w 4832879"/>
              <a:gd name="connsiteY4" fmla="*/ 1295431 h 1295431"/>
              <a:gd name="connsiteX5" fmla="*/ 17780 w 4832879"/>
              <a:gd name="connsiteY5" fmla="*/ 13836 h 1295431"/>
              <a:gd name="connsiteX0" fmla="*/ 17780 w 4832879"/>
              <a:gd name="connsiteY0" fmla="*/ 13834 h 1295429"/>
              <a:gd name="connsiteX1" fmla="*/ 3235007 w 4832879"/>
              <a:gd name="connsiteY1" fmla="*/ 224120 h 1295429"/>
              <a:gd name="connsiteX2" fmla="*/ 4816792 w 4832879"/>
              <a:gd name="connsiteY2" fmla="*/ 13834 h 1295429"/>
              <a:gd name="connsiteX3" fmla="*/ 4810022 w 4832879"/>
              <a:gd name="connsiteY3" fmla="*/ 1295429 h 1295429"/>
              <a:gd name="connsiteX4" fmla="*/ 11010 w 4832879"/>
              <a:gd name="connsiteY4" fmla="*/ 1295429 h 1295429"/>
              <a:gd name="connsiteX5" fmla="*/ 17780 w 4832879"/>
              <a:gd name="connsiteY5" fmla="*/ 13834 h 1295429"/>
              <a:gd name="connsiteX0" fmla="*/ 17780 w 4832879"/>
              <a:gd name="connsiteY0" fmla="*/ 13836 h 1295431"/>
              <a:gd name="connsiteX1" fmla="*/ 3875087 w 4832879"/>
              <a:gd name="connsiteY1" fmla="*/ 249938 h 1295431"/>
              <a:gd name="connsiteX2" fmla="*/ 4816792 w 4832879"/>
              <a:gd name="connsiteY2" fmla="*/ 13836 h 1295431"/>
              <a:gd name="connsiteX3" fmla="*/ 4810022 w 4832879"/>
              <a:gd name="connsiteY3" fmla="*/ 1295431 h 1295431"/>
              <a:gd name="connsiteX4" fmla="*/ 11010 w 4832879"/>
              <a:gd name="connsiteY4" fmla="*/ 1295431 h 1295431"/>
              <a:gd name="connsiteX5" fmla="*/ 17780 w 4832879"/>
              <a:gd name="connsiteY5" fmla="*/ 13836 h 1295431"/>
              <a:gd name="connsiteX0" fmla="*/ 17780 w 4832879"/>
              <a:gd name="connsiteY0" fmla="*/ 13834 h 1295429"/>
              <a:gd name="connsiteX1" fmla="*/ 3875087 w 4832879"/>
              <a:gd name="connsiteY1" fmla="*/ 249936 h 1295429"/>
              <a:gd name="connsiteX2" fmla="*/ 4816792 w 4832879"/>
              <a:gd name="connsiteY2" fmla="*/ 13834 h 1295429"/>
              <a:gd name="connsiteX3" fmla="*/ 4810022 w 4832879"/>
              <a:gd name="connsiteY3" fmla="*/ 1295429 h 1295429"/>
              <a:gd name="connsiteX4" fmla="*/ 11010 w 4832879"/>
              <a:gd name="connsiteY4" fmla="*/ 1295429 h 1295429"/>
              <a:gd name="connsiteX5" fmla="*/ 17780 w 4832879"/>
              <a:gd name="connsiteY5" fmla="*/ 13834 h 1295429"/>
              <a:gd name="connsiteX0" fmla="*/ 17780 w 4832879"/>
              <a:gd name="connsiteY0" fmla="*/ 13836 h 1295431"/>
              <a:gd name="connsiteX1" fmla="*/ 3875087 w 4832879"/>
              <a:gd name="connsiteY1" fmla="*/ 249938 h 1295431"/>
              <a:gd name="connsiteX2" fmla="*/ 4816792 w 4832879"/>
              <a:gd name="connsiteY2" fmla="*/ 13836 h 1295431"/>
              <a:gd name="connsiteX3" fmla="*/ 4810022 w 4832879"/>
              <a:gd name="connsiteY3" fmla="*/ 1295431 h 1295431"/>
              <a:gd name="connsiteX4" fmla="*/ 11010 w 4832879"/>
              <a:gd name="connsiteY4" fmla="*/ 1295431 h 1295431"/>
              <a:gd name="connsiteX5" fmla="*/ 17780 w 4832879"/>
              <a:gd name="connsiteY5" fmla="*/ 13836 h 1295431"/>
              <a:gd name="connsiteX0" fmla="*/ 17780 w 4832879"/>
              <a:gd name="connsiteY0" fmla="*/ 13834 h 1295429"/>
              <a:gd name="connsiteX1" fmla="*/ 4816792 w 4832879"/>
              <a:gd name="connsiteY1" fmla="*/ 13834 h 1295429"/>
              <a:gd name="connsiteX2" fmla="*/ 4816792 w 4832879"/>
              <a:gd name="connsiteY2" fmla="*/ 13834 h 1295429"/>
              <a:gd name="connsiteX3" fmla="*/ 4810022 w 4832879"/>
              <a:gd name="connsiteY3" fmla="*/ 1295429 h 1295429"/>
              <a:gd name="connsiteX4" fmla="*/ 11010 w 4832879"/>
              <a:gd name="connsiteY4" fmla="*/ 1295429 h 1295429"/>
              <a:gd name="connsiteX5" fmla="*/ 17780 w 4832879"/>
              <a:gd name="connsiteY5" fmla="*/ 13834 h 1295429"/>
              <a:gd name="connsiteX0" fmla="*/ 17780 w 4832879"/>
              <a:gd name="connsiteY0" fmla="*/ 13836 h 1295431"/>
              <a:gd name="connsiteX1" fmla="*/ 4816792 w 4832879"/>
              <a:gd name="connsiteY1" fmla="*/ 13836 h 1295431"/>
              <a:gd name="connsiteX2" fmla="*/ 4816792 w 4832879"/>
              <a:gd name="connsiteY2" fmla="*/ 13836 h 1295431"/>
              <a:gd name="connsiteX3" fmla="*/ 4810022 w 4832879"/>
              <a:gd name="connsiteY3" fmla="*/ 1295431 h 1295431"/>
              <a:gd name="connsiteX4" fmla="*/ 11010 w 4832879"/>
              <a:gd name="connsiteY4" fmla="*/ 1295431 h 1295431"/>
              <a:gd name="connsiteX5" fmla="*/ 17780 w 4832879"/>
              <a:gd name="connsiteY5" fmla="*/ 13836 h 1295431"/>
              <a:gd name="connsiteX0" fmla="*/ 17780 w 4832879"/>
              <a:gd name="connsiteY0" fmla="*/ 13834 h 1295429"/>
              <a:gd name="connsiteX1" fmla="*/ 4816792 w 4832879"/>
              <a:gd name="connsiteY1" fmla="*/ 13834 h 1295429"/>
              <a:gd name="connsiteX2" fmla="*/ 4816792 w 4832879"/>
              <a:gd name="connsiteY2" fmla="*/ 13834 h 1295429"/>
              <a:gd name="connsiteX3" fmla="*/ 4810022 w 4832879"/>
              <a:gd name="connsiteY3" fmla="*/ 1295429 h 1295429"/>
              <a:gd name="connsiteX4" fmla="*/ 11010 w 4832879"/>
              <a:gd name="connsiteY4" fmla="*/ 1295429 h 1295429"/>
              <a:gd name="connsiteX5" fmla="*/ 17780 w 4832879"/>
              <a:gd name="connsiteY5" fmla="*/ 13834 h 1295429"/>
              <a:gd name="connsiteX0" fmla="*/ 17780 w 4832879"/>
              <a:gd name="connsiteY0" fmla="*/ 13836 h 1295431"/>
              <a:gd name="connsiteX1" fmla="*/ 4816792 w 4832879"/>
              <a:gd name="connsiteY1" fmla="*/ 13836 h 1295431"/>
              <a:gd name="connsiteX2" fmla="*/ 4816792 w 4832879"/>
              <a:gd name="connsiteY2" fmla="*/ 13836 h 1295431"/>
              <a:gd name="connsiteX3" fmla="*/ 4810022 w 4832879"/>
              <a:gd name="connsiteY3" fmla="*/ 1295431 h 1295431"/>
              <a:gd name="connsiteX4" fmla="*/ 11010 w 4832879"/>
              <a:gd name="connsiteY4" fmla="*/ 1295431 h 1295431"/>
              <a:gd name="connsiteX5" fmla="*/ 17780 w 4832879"/>
              <a:gd name="connsiteY5" fmla="*/ 13836 h 1295431"/>
              <a:gd name="connsiteX0" fmla="*/ 17780 w 4832879"/>
              <a:gd name="connsiteY0" fmla="*/ 13834 h 1295429"/>
              <a:gd name="connsiteX1" fmla="*/ 4816792 w 4832879"/>
              <a:gd name="connsiteY1" fmla="*/ 13834 h 1295429"/>
              <a:gd name="connsiteX2" fmla="*/ 4816792 w 4832879"/>
              <a:gd name="connsiteY2" fmla="*/ 13834 h 1295429"/>
              <a:gd name="connsiteX3" fmla="*/ 4810022 w 4832879"/>
              <a:gd name="connsiteY3" fmla="*/ 1295429 h 1295429"/>
              <a:gd name="connsiteX4" fmla="*/ 11010 w 4832879"/>
              <a:gd name="connsiteY4" fmla="*/ 1295429 h 1295429"/>
              <a:gd name="connsiteX5" fmla="*/ 17780 w 4832879"/>
              <a:gd name="connsiteY5" fmla="*/ 13834 h 1295429"/>
              <a:gd name="connsiteX0" fmla="*/ 17780 w 4832879"/>
              <a:gd name="connsiteY0" fmla="*/ 13836 h 1295431"/>
              <a:gd name="connsiteX1" fmla="*/ 4816792 w 4832879"/>
              <a:gd name="connsiteY1" fmla="*/ 13836 h 1295431"/>
              <a:gd name="connsiteX2" fmla="*/ 4816792 w 4832879"/>
              <a:gd name="connsiteY2" fmla="*/ 13836 h 1295431"/>
              <a:gd name="connsiteX3" fmla="*/ 4810022 w 4832879"/>
              <a:gd name="connsiteY3" fmla="*/ 1295431 h 1295431"/>
              <a:gd name="connsiteX4" fmla="*/ 11010 w 4832879"/>
              <a:gd name="connsiteY4" fmla="*/ 1295431 h 1295431"/>
              <a:gd name="connsiteX5" fmla="*/ 17780 w 4832879"/>
              <a:gd name="connsiteY5" fmla="*/ 13836 h 1295431"/>
              <a:gd name="connsiteX0" fmla="*/ 17780 w 4832879"/>
              <a:gd name="connsiteY0" fmla="*/ 190777 h 1472372"/>
              <a:gd name="connsiteX1" fmla="*/ 4816792 w 4832879"/>
              <a:gd name="connsiteY1" fmla="*/ 190777 h 1472372"/>
              <a:gd name="connsiteX2" fmla="*/ 4816792 w 4832879"/>
              <a:gd name="connsiteY2" fmla="*/ 13834 h 1472372"/>
              <a:gd name="connsiteX3" fmla="*/ 4810022 w 4832879"/>
              <a:gd name="connsiteY3" fmla="*/ 1472372 h 1472372"/>
              <a:gd name="connsiteX4" fmla="*/ 11010 w 4832879"/>
              <a:gd name="connsiteY4" fmla="*/ 1472372 h 1472372"/>
              <a:gd name="connsiteX5" fmla="*/ 17780 w 4832879"/>
              <a:gd name="connsiteY5" fmla="*/ 190777 h 1472372"/>
              <a:gd name="connsiteX0" fmla="*/ 17780 w 4832879"/>
              <a:gd name="connsiteY0" fmla="*/ 190779 h 1472374"/>
              <a:gd name="connsiteX1" fmla="*/ 4569460 w 4832879"/>
              <a:gd name="connsiteY1" fmla="*/ 190779 h 1472374"/>
              <a:gd name="connsiteX2" fmla="*/ 4816792 w 4832879"/>
              <a:gd name="connsiteY2" fmla="*/ 13836 h 1472374"/>
              <a:gd name="connsiteX3" fmla="*/ 4810022 w 4832879"/>
              <a:gd name="connsiteY3" fmla="*/ 1472374 h 1472374"/>
              <a:gd name="connsiteX4" fmla="*/ 11010 w 4832879"/>
              <a:gd name="connsiteY4" fmla="*/ 1472374 h 1472374"/>
              <a:gd name="connsiteX5" fmla="*/ 17780 w 4832879"/>
              <a:gd name="connsiteY5" fmla="*/ 190779 h 1472374"/>
              <a:gd name="connsiteX0" fmla="*/ 17780 w 4832879"/>
              <a:gd name="connsiteY0" fmla="*/ 190777 h 1472372"/>
              <a:gd name="connsiteX1" fmla="*/ 4381500 w 4832879"/>
              <a:gd name="connsiteY1" fmla="*/ 190779 h 1472372"/>
              <a:gd name="connsiteX2" fmla="*/ 4816792 w 4832879"/>
              <a:gd name="connsiteY2" fmla="*/ 13834 h 1472372"/>
              <a:gd name="connsiteX3" fmla="*/ 4810022 w 4832879"/>
              <a:gd name="connsiteY3" fmla="*/ 1472372 h 1472372"/>
              <a:gd name="connsiteX4" fmla="*/ 11010 w 4832879"/>
              <a:gd name="connsiteY4" fmla="*/ 1472372 h 1472372"/>
              <a:gd name="connsiteX5" fmla="*/ 17780 w 4832879"/>
              <a:gd name="connsiteY5" fmla="*/ 190777 h 1472372"/>
              <a:gd name="connsiteX0" fmla="*/ 17780 w 4832879"/>
              <a:gd name="connsiteY0" fmla="*/ 190779 h 1472374"/>
              <a:gd name="connsiteX1" fmla="*/ 4208780 w 4832879"/>
              <a:gd name="connsiteY1" fmla="*/ 290214 h 1472374"/>
              <a:gd name="connsiteX2" fmla="*/ 4816792 w 4832879"/>
              <a:gd name="connsiteY2" fmla="*/ 13836 h 1472374"/>
              <a:gd name="connsiteX3" fmla="*/ 4810022 w 4832879"/>
              <a:gd name="connsiteY3" fmla="*/ 1472374 h 1472374"/>
              <a:gd name="connsiteX4" fmla="*/ 11010 w 4832879"/>
              <a:gd name="connsiteY4" fmla="*/ 1472374 h 1472374"/>
              <a:gd name="connsiteX5" fmla="*/ 17780 w 4832879"/>
              <a:gd name="connsiteY5" fmla="*/ 190779 h 1472374"/>
              <a:gd name="connsiteX0" fmla="*/ 17780 w 6786615"/>
              <a:gd name="connsiteY0" fmla="*/ 544936 h 1826531"/>
              <a:gd name="connsiteX1" fmla="*/ 4208780 w 6786615"/>
              <a:gd name="connsiteY1" fmla="*/ 644371 h 1826531"/>
              <a:gd name="connsiteX2" fmla="*/ 4816792 w 6786615"/>
              <a:gd name="connsiteY2" fmla="*/ 367993 h 1826531"/>
              <a:gd name="connsiteX3" fmla="*/ 4810022 w 6786615"/>
              <a:gd name="connsiteY3" fmla="*/ 1826531 h 1826531"/>
              <a:gd name="connsiteX4" fmla="*/ 11010 w 6786615"/>
              <a:gd name="connsiteY4" fmla="*/ 1826531 h 1826531"/>
              <a:gd name="connsiteX5" fmla="*/ 17780 w 6786615"/>
              <a:gd name="connsiteY5" fmla="*/ 544936 h 1826531"/>
              <a:gd name="connsiteX0" fmla="*/ 17780 w 4832879"/>
              <a:gd name="connsiteY0" fmla="*/ 373970 h 1655565"/>
              <a:gd name="connsiteX1" fmla="*/ 4208780 w 4832879"/>
              <a:gd name="connsiteY1" fmla="*/ 473405 h 1655565"/>
              <a:gd name="connsiteX2" fmla="*/ 4816792 w 4832879"/>
              <a:gd name="connsiteY2" fmla="*/ 197027 h 1655565"/>
              <a:gd name="connsiteX3" fmla="*/ 4810022 w 4832879"/>
              <a:gd name="connsiteY3" fmla="*/ 1655565 h 1655565"/>
              <a:gd name="connsiteX4" fmla="*/ 11010 w 4832879"/>
              <a:gd name="connsiteY4" fmla="*/ 1655565 h 1655565"/>
              <a:gd name="connsiteX5" fmla="*/ 17780 w 4832879"/>
              <a:gd name="connsiteY5" fmla="*/ 373970 h 1655565"/>
              <a:gd name="connsiteX0" fmla="*/ 17780 w 4832879"/>
              <a:gd name="connsiteY0" fmla="*/ 191409 h 1473004"/>
              <a:gd name="connsiteX1" fmla="*/ 4208780 w 4832879"/>
              <a:gd name="connsiteY1" fmla="*/ 290844 h 1473004"/>
              <a:gd name="connsiteX2" fmla="*/ 4816792 w 4832879"/>
              <a:gd name="connsiteY2" fmla="*/ 14466 h 1473004"/>
              <a:gd name="connsiteX3" fmla="*/ 4810022 w 4832879"/>
              <a:gd name="connsiteY3" fmla="*/ 1473004 h 1473004"/>
              <a:gd name="connsiteX4" fmla="*/ 11010 w 4832879"/>
              <a:gd name="connsiteY4" fmla="*/ 1473004 h 1473004"/>
              <a:gd name="connsiteX5" fmla="*/ 17780 w 4832879"/>
              <a:gd name="connsiteY5" fmla="*/ 191409 h 1473004"/>
              <a:gd name="connsiteX0" fmla="*/ 17780 w 4832879"/>
              <a:gd name="connsiteY0" fmla="*/ 191409 h 1473004"/>
              <a:gd name="connsiteX1" fmla="*/ 4208780 w 4832879"/>
              <a:gd name="connsiteY1" fmla="*/ 290844 h 1473004"/>
              <a:gd name="connsiteX2" fmla="*/ 4816792 w 4832879"/>
              <a:gd name="connsiteY2" fmla="*/ 14466 h 1473004"/>
              <a:gd name="connsiteX3" fmla="*/ 4810022 w 4832879"/>
              <a:gd name="connsiteY3" fmla="*/ 1473004 h 1473004"/>
              <a:gd name="connsiteX4" fmla="*/ 11010 w 4832879"/>
              <a:gd name="connsiteY4" fmla="*/ 1473004 h 1473004"/>
              <a:gd name="connsiteX5" fmla="*/ 17780 w 4832879"/>
              <a:gd name="connsiteY5" fmla="*/ 191409 h 1473004"/>
              <a:gd name="connsiteX0" fmla="*/ 17780 w 4832879"/>
              <a:gd name="connsiteY0" fmla="*/ 191409 h 1473004"/>
              <a:gd name="connsiteX1" fmla="*/ 3162300 w 4832879"/>
              <a:gd name="connsiteY1" fmla="*/ 667376 h 1473004"/>
              <a:gd name="connsiteX2" fmla="*/ 4816792 w 4832879"/>
              <a:gd name="connsiteY2" fmla="*/ 14466 h 1473004"/>
              <a:gd name="connsiteX3" fmla="*/ 4810022 w 4832879"/>
              <a:gd name="connsiteY3" fmla="*/ 1473004 h 1473004"/>
              <a:gd name="connsiteX4" fmla="*/ 11010 w 4832879"/>
              <a:gd name="connsiteY4" fmla="*/ 1473004 h 1473004"/>
              <a:gd name="connsiteX5" fmla="*/ 17780 w 4832879"/>
              <a:gd name="connsiteY5" fmla="*/ 191409 h 1473004"/>
              <a:gd name="connsiteX0" fmla="*/ 17780 w 4832879"/>
              <a:gd name="connsiteY0" fmla="*/ 191409 h 1473004"/>
              <a:gd name="connsiteX1" fmla="*/ 3162300 w 4832879"/>
              <a:gd name="connsiteY1" fmla="*/ 667376 h 1473004"/>
              <a:gd name="connsiteX2" fmla="*/ 4816792 w 4832879"/>
              <a:gd name="connsiteY2" fmla="*/ 14466 h 1473004"/>
              <a:gd name="connsiteX3" fmla="*/ 4810022 w 4832879"/>
              <a:gd name="connsiteY3" fmla="*/ 1473004 h 1473004"/>
              <a:gd name="connsiteX4" fmla="*/ 11010 w 4832879"/>
              <a:gd name="connsiteY4" fmla="*/ 1473004 h 1473004"/>
              <a:gd name="connsiteX5" fmla="*/ 17780 w 4832879"/>
              <a:gd name="connsiteY5" fmla="*/ 191409 h 1473004"/>
              <a:gd name="connsiteX0" fmla="*/ 17780 w 4832879"/>
              <a:gd name="connsiteY0" fmla="*/ 191409 h 1473004"/>
              <a:gd name="connsiteX1" fmla="*/ 3162300 w 4832879"/>
              <a:gd name="connsiteY1" fmla="*/ 667376 h 1473004"/>
              <a:gd name="connsiteX2" fmla="*/ 4816792 w 4832879"/>
              <a:gd name="connsiteY2" fmla="*/ 14466 h 1473004"/>
              <a:gd name="connsiteX3" fmla="*/ 4810022 w 4832879"/>
              <a:gd name="connsiteY3" fmla="*/ 1473004 h 1473004"/>
              <a:gd name="connsiteX4" fmla="*/ 11010 w 4832879"/>
              <a:gd name="connsiteY4" fmla="*/ 1473004 h 1473004"/>
              <a:gd name="connsiteX5" fmla="*/ 17780 w 4832879"/>
              <a:gd name="connsiteY5" fmla="*/ 191409 h 1473004"/>
              <a:gd name="connsiteX0" fmla="*/ 17780 w 4832879"/>
              <a:gd name="connsiteY0" fmla="*/ 191409 h 1473004"/>
              <a:gd name="connsiteX1" fmla="*/ 3238500 w 4832879"/>
              <a:gd name="connsiteY1" fmla="*/ 540377 h 1473004"/>
              <a:gd name="connsiteX2" fmla="*/ 4816792 w 4832879"/>
              <a:gd name="connsiteY2" fmla="*/ 14466 h 1473004"/>
              <a:gd name="connsiteX3" fmla="*/ 4810022 w 4832879"/>
              <a:gd name="connsiteY3" fmla="*/ 1473004 h 1473004"/>
              <a:gd name="connsiteX4" fmla="*/ 11010 w 4832879"/>
              <a:gd name="connsiteY4" fmla="*/ 1473004 h 1473004"/>
              <a:gd name="connsiteX5" fmla="*/ 17780 w 4832879"/>
              <a:gd name="connsiteY5" fmla="*/ 191409 h 1473004"/>
              <a:gd name="connsiteX0" fmla="*/ 17780 w 4832879"/>
              <a:gd name="connsiteY0" fmla="*/ 191409 h 1473004"/>
              <a:gd name="connsiteX1" fmla="*/ 3238500 w 4832879"/>
              <a:gd name="connsiteY1" fmla="*/ 540377 h 1473004"/>
              <a:gd name="connsiteX2" fmla="*/ 4816792 w 4832879"/>
              <a:gd name="connsiteY2" fmla="*/ 14466 h 1473004"/>
              <a:gd name="connsiteX3" fmla="*/ 4810022 w 4832879"/>
              <a:gd name="connsiteY3" fmla="*/ 1473004 h 1473004"/>
              <a:gd name="connsiteX4" fmla="*/ 11010 w 4832879"/>
              <a:gd name="connsiteY4" fmla="*/ 1473004 h 1473004"/>
              <a:gd name="connsiteX5" fmla="*/ 17780 w 4832879"/>
              <a:gd name="connsiteY5" fmla="*/ 191409 h 1473004"/>
              <a:gd name="connsiteX0" fmla="*/ 17780 w 4832879"/>
              <a:gd name="connsiteY0" fmla="*/ 190778 h 1472373"/>
              <a:gd name="connsiteX1" fmla="*/ 3238500 w 4832879"/>
              <a:gd name="connsiteY1" fmla="*/ 539746 h 1472373"/>
              <a:gd name="connsiteX2" fmla="*/ 4816792 w 4832879"/>
              <a:gd name="connsiteY2" fmla="*/ 13835 h 1472373"/>
              <a:gd name="connsiteX3" fmla="*/ 4810022 w 4832879"/>
              <a:gd name="connsiteY3" fmla="*/ 1472373 h 1472373"/>
              <a:gd name="connsiteX4" fmla="*/ 11010 w 4832879"/>
              <a:gd name="connsiteY4" fmla="*/ 1472373 h 1472373"/>
              <a:gd name="connsiteX5" fmla="*/ 17780 w 4832879"/>
              <a:gd name="connsiteY5" fmla="*/ 190778 h 1472373"/>
              <a:gd name="connsiteX0" fmla="*/ 17780 w 4832879"/>
              <a:gd name="connsiteY0" fmla="*/ 190778 h 1472373"/>
              <a:gd name="connsiteX1" fmla="*/ 3238500 w 4832879"/>
              <a:gd name="connsiteY1" fmla="*/ 539746 h 1472373"/>
              <a:gd name="connsiteX2" fmla="*/ 4816792 w 4832879"/>
              <a:gd name="connsiteY2" fmla="*/ 13835 h 1472373"/>
              <a:gd name="connsiteX3" fmla="*/ 4810022 w 4832879"/>
              <a:gd name="connsiteY3" fmla="*/ 1472373 h 1472373"/>
              <a:gd name="connsiteX4" fmla="*/ 11010 w 4832879"/>
              <a:gd name="connsiteY4" fmla="*/ 1472373 h 1472373"/>
              <a:gd name="connsiteX5" fmla="*/ 17780 w 4832879"/>
              <a:gd name="connsiteY5" fmla="*/ 190778 h 1472373"/>
              <a:gd name="connsiteX0" fmla="*/ 17780 w 4832879"/>
              <a:gd name="connsiteY0" fmla="*/ 190778 h 1472373"/>
              <a:gd name="connsiteX1" fmla="*/ 3238500 w 4832879"/>
              <a:gd name="connsiteY1" fmla="*/ 539746 h 1472373"/>
              <a:gd name="connsiteX2" fmla="*/ 4816792 w 4832879"/>
              <a:gd name="connsiteY2" fmla="*/ 13835 h 1472373"/>
              <a:gd name="connsiteX3" fmla="*/ 4810022 w 4832879"/>
              <a:gd name="connsiteY3" fmla="*/ 1472373 h 1472373"/>
              <a:gd name="connsiteX4" fmla="*/ 11010 w 4832879"/>
              <a:gd name="connsiteY4" fmla="*/ 1472373 h 1472373"/>
              <a:gd name="connsiteX5" fmla="*/ 17780 w 4832879"/>
              <a:gd name="connsiteY5" fmla="*/ 190778 h 1472373"/>
              <a:gd name="connsiteX0" fmla="*/ 17780 w 4832879"/>
              <a:gd name="connsiteY0" fmla="*/ 190778 h 1476775"/>
              <a:gd name="connsiteX1" fmla="*/ 3238500 w 4832879"/>
              <a:gd name="connsiteY1" fmla="*/ 539746 h 1476775"/>
              <a:gd name="connsiteX2" fmla="*/ 4816792 w 4832879"/>
              <a:gd name="connsiteY2" fmla="*/ 13835 h 1476775"/>
              <a:gd name="connsiteX3" fmla="*/ 4810022 w 4832879"/>
              <a:gd name="connsiteY3" fmla="*/ 1472373 h 1476775"/>
              <a:gd name="connsiteX4" fmla="*/ 11010 w 4832879"/>
              <a:gd name="connsiteY4" fmla="*/ 1472373 h 1476775"/>
              <a:gd name="connsiteX5" fmla="*/ 17780 w 4832879"/>
              <a:gd name="connsiteY5" fmla="*/ 190778 h 1476775"/>
              <a:gd name="connsiteX0" fmla="*/ 17780 w 4832879"/>
              <a:gd name="connsiteY0" fmla="*/ 190778 h 1482752"/>
              <a:gd name="connsiteX1" fmla="*/ 3238500 w 4832879"/>
              <a:gd name="connsiteY1" fmla="*/ 539746 h 1482752"/>
              <a:gd name="connsiteX2" fmla="*/ 4816792 w 4832879"/>
              <a:gd name="connsiteY2" fmla="*/ 13835 h 1482752"/>
              <a:gd name="connsiteX3" fmla="*/ 4816790 w 4832879"/>
              <a:gd name="connsiteY3" fmla="*/ 1478350 h 1482752"/>
              <a:gd name="connsiteX4" fmla="*/ 11010 w 4832879"/>
              <a:gd name="connsiteY4" fmla="*/ 1472373 h 1482752"/>
              <a:gd name="connsiteX5" fmla="*/ 17780 w 4832879"/>
              <a:gd name="connsiteY5" fmla="*/ 190778 h 1482752"/>
              <a:gd name="connsiteX0" fmla="*/ 17780 w 4832879"/>
              <a:gd name="connsiteY0" fmla="*/ 190778 h 1482750"/>
              <a:gd name="connsiteX1" fmla="*/ 3238500 w 4832879"/>
              <a:gd name="connsiteY1" fmla="*/ 539746 h 1482750"/>
              <a:gd name="connsiteX2" fmla="*/ 4816792 w 4832879"/>
              <a:gd name="connsiteY2" fmla="*/ 13835 h 1482750"/>
              <a:gd name="connsiteX3" fmla="*/ 4816790 w 4832879"/>
              <a:gd name="connsiteY3" fmla="*/ 1478349 h 1482750"/>
              <a:gd name="connsiteX4" fmla="*/ 11010 w 4832879"/>
              <a:gd name="connsiteY4" fmla="*/ 1472373 h 1482750"/>
              <a:gd name="connsiteX5" fmla="*/ 17780 w 4832879"/>
              <a:gd name="connsiteY5" fmla="*/ 190778 h 1482750"/>
              <a:gd name="connsiteX0" fmla="*/ 17780 w 4832879"/>
              <a:gd name="connsiteY0" fmla="*/ 190778 h 1482752"/>
              <a:gd name="connsiteX1" fmla="*/ 3238500 w 4832879"/>
              <a:gd name="connsiteY1" fmla="*/ 539746 h 1482752"/>
              <a:gd name="connsiteX2" fmla="*/ 4816792 w 4832879"/>
              <a:gd name="connsiteY2" fmla="*/ 13835 h 1482752"/>
              <a:gd name="connsiteX3" fmla="*/ 4816790 w 4832879"/>
              <a:gd name="connsiteY3" fmla="*/ 1478349 h 1482752"/>
              <a:gd name="connsiteX4" fmla="*/ 11010 w 4832879"/>
              <a:gd name="connsiteY4" fmla="*/ 1472373 h 1482752"/>
              <a:gd name="connsiteX5" fmla="*/ 17780 w 4832879"/>
              <a:gd name="connsiteY5" fmla="*/ 190778 h 1482752"/>
              <a:gd name="connsiteX0" fmla="*/ 17780 w 4832879"/>
              <a:gd name="connsiteY0" fmla="*/ 190778 h 1482750"/>
              <a:gd name="connsiteX1" fmla="*/ 3238500 w 4832879"/>
              <a:gd name="connsiteY1" fmla="*/ 539746 h 1482750"/>
              <a:gd name="connsiteX2" fmla="*/ 4816792 w 4832879"/>
              <a:gd name="connsiteY2" fmla="*/ 13835 h 1482750"/>
              <a:gd name="connsiteX3" fmla="*/ 4816790 w 4832879"/>
              <a:gd name="connsiteY3" fmla="*/ 1478349 h 1482750"/>
              <a:gd name="connsiteX4" fmla="*/ 11010 w 4832879"/>
              <a:gd name="connsiteY4" fmla="*/ 1472373 h 1482750"/>
              <a:gd name="connsiteX5" fmla="*/ 17780 w 4832879"/>
              <a:gd name="connsiteY5" fmla="*/ 190778 h 1482750"/>
              <a:gd name="connsiteX0" fmla="*/ 17780 w 4832879"/>
              <a:gd name="connsiteY0" fmla="*/ 190778 h 1482752"/>
              <a:gd name="connsiteX1" fmla="*/ 3238500 w 4832879"/>
              <a:gd name="connsiteY1" fmla="*/ 539746 h 1482752"/>
              <a:gd name="connsiteX2" fmla="*/ 4816792 w 4832879"/>
              <a:gd name="connsiteY2" fmla="*/ 13835 h 1482752"/>
              <a:gd name="connsiteX3" fmla="*/ 4816790 w 4832879"/>
              <a:gd name="connsiteY3" fmla="*/ 1478349 h 1482752"/>
              <a:gd name="connsiteX4" fmla="*/ 11010 w 4832879"/>
              <a:gd name="connsiteY4" fmla="*/ 1472373 h 1482752"/>
              <a:gd name="connsiteX5" fmla="*/ 17780 w 4832879"/>
              <a:gd name="connsiteY5" fmla="*/ 190778 h 1482752"/>
              <a:gd name="connsiteX0" fmla="*/ 17780 w 4832879"/>
              <a:gd name="connsiteY0" fmla="*/ 190778 h 1482750"/>
              <a:gd name="connsiteX1" fmla="*/ 3238500 w 4832879"/>
              <a:gd name="connsiteY1" fmla="*/ 539746 h 1482750"/>
              <a:gd name="connsiteX2" fmla="*/ 4816792 w 4832879"/>
              <a:gd name="connsiteY2" fmla="*/ 13835 h 1482750"/>
              <a:gd name="connsiteX3" fmla="*/ 4816790 w 4832879"/>
              <a:gd name="connsiteY3" fmla="*/ 1478349 h 1482750"/>
              <a:gd name="connsiteX4" fmla="*/ 11010 w 4832879"/>
              <a:gd name="connsiteY4" fmla="*/ 1472373 h 1482750"/>
              <a:gd name="connsiteX5" fmla="*/ 17780 w 4832879"/>
              <a:gd name="connsiteY5" fmla="*/ 190778 h 1482750"/>
              <a:gd name="connsiteX0" fmla="*/ 17780 w 4832879"/>
              <a:gd name="connsiteY0" fmla="*/ 190778 h 1482752"/>
              <a:gd name="connsiteX1" fmla="*/ 3238500 w 4832879"/>
              <a:gd name="connsiteY1" fmla="*/ 539746 h 1482752"/>
              <a:gd name="connsiteX2" fmla="*/ 4816792 w 4832879"/>
              <a:gd name="connsiteY2" fmla="*/ 13835 h 1482752"/>
              <a:gd name="connsiteX3" fmla="*/ 4816790 w 4832879"/>
              <a:gd name="connsiteY3" fmla="*/ 1478349 h 1482752"/>
              <a:gd name="connsiteX4" fmla="*/ 11010 w 4832879"/>
              <a:gd name="connsiteY4" fmla="*/ 1472373 h 1482752"/>
              <a:gd name="connsiteX5" fmla="*/ 17780 w 4832879"/>
              <a:gd name="connsiteY5" fmla="*/ 190778 h 1482752"/>
              <a:gd name="connsiteX0" fmla="*/ 17780 w 4848966"/>
              <a:gd name="connsiteY0" fmla="*/ 182841 h 1474813"/>
              <a:gd name="connsiteX1" fmla="*/ 3238500 w 4848966"/>
              <a:gd name="connsiteY1" fmla="*/ 531809 h 1474813"/>
              <a:gd name="connsiteX2" fmla="*/ 4832879 w 4848966"/>
              <a:gd name="connsiteY2" fmla="*/ 13835 h 1474813"/>
              <a:gd name="connsiteX3" fmla="*/ 4816790 w 4848966"/>
              <a:gd name="connsiteY3" fmla="*/ 1470412 h 1474813"/>
              <a:gd name="connsiteX4" fmla="*/ 11010 w 4848966"/>
              <a:gd name="connsiteY4" fmla="*/ 1464436 h 1474813"/>
              <a:gd name="connsiteX5" fmla="*/ 17780 w 4848966"/>
              <a:gd name="connsiteY5" fmla="*/ 182841 h 1474813"/>
              <a:gd name="connsiteX0" fmla="*/ 17780 w 4848966"/>
              <a:gd name="connsiteY0" fmla="*/ 182841 h 1464436"/>
              <a:gd name="connsiteX1" fmla="*/ 3238500 w 4848966"/>
              <a:gd name="connsiteY1" fmla="*/ 531809 h 1464436"/>
              <a:gd name="connsiteX2" fmla="*/ 4832879 w 4848966"/>
              <a:gd name="connsiteY2" fmla="*/ 13835 h 1464436"/>
              <a:gd name="connsiteX3" fmla="*/ 4832879 w 4848966"/>
              <a:gd name="connsiteY3" fmla="*/ 1454538 h 1464436"/>
              <a:gd name="connsiteX4" fmla="*/ 11010 w 4848966"/>
              <a:gd name="connsiteY4" fmla="*/ 1464436 h 1464436"/>
              <a:gd name="connsiteX5" fmla="*/ 17780 w 4848966"/>
              <a:gd name="connsiteY5" fmla="*/ 182841 h 1464436"/>
              <a:gd name="connsiteX0" fmla="*/ 17780 w 4853094"/>
              <a:gd name="connsiteY0" fmla="*/ 169007 h 1450602"/>
              <a:gd name="connsiteX1" fmla="*/ 3238500 w 4853094"/>
              <a:gd name="connsiteY1" fmla="*/ 517975 h 1450602"/>
              <a:gd name="connsiteX2" fmla="*/ 4832879 w 4853094"/>
              <a:gd name="connsiteY2" fmla="*/ 1 h 1450602"/>
              <a:gd name="connsiteX3" fmla="*/ 4832879 w 4853094"/>
              <a:gd name="connsiteY3" fmla="*/ 1440704 h 1450602"/>
              <a:gd name="connsiteX4" fmla="*/ 11010 w 4853094"/>
              <a:gd name="connsiteY4" fmla="*/ 1450602 h 1450602"/>
              <a:gd name="connsiteX5" fmla="*/ 17780 w 4853094"/>
              <a:gd name="connsiteY5" fmla="*/ 169007 h 1450602"/>
              <a:gd name="connsiteX0" fmla="*/ 17780 w 4839442"/>
              <a:gd name="connsiteY0" fmla="*/ 170935 h 1452530"/>
              <a:gd name="connsiteX1" fmla="*/ 3238500 w 4839442"/>
              <a:gd name="connsiteY1" fmla="*/ 519903 h 1452530"/>
              <a:gd name="connsiteX2" fmla="*/ 4832879 w 4839442"/>
              <a:gd name="connsiteY2" fmla="*/ 1929 h 1452530"/>
              <a:gd name="connsiteX3" fmla="*/ 4832879 w 4839442"/>
              <a:gd name="connsiteY3" fmla="*/ 1442632 h 1452530"/>
              <a:gd name="connsiteX4" fmla="*/ 11010 w 4839442"/>
              <a:gd name="connsiteY4" fmla="*/ 1452530 h 1452530"/>
              <a:gd name="connsiteX5" fmla="*/ 17780 w 4839442"/>
              <a:gd name="connsiteY5" fmla="*/ 170935 h 1452530"/>
              <a:gd name="connsiteX0" fmla="*/ 17780 w 4839442"/>
              <a:gd name="connsiteY0" fmla="*/ 170933 h 1452528"/>
              <a:gd name="connsiteX1" fmla="*/ 3238500 w 4839442"/>
              <a:gd name="connsiteY1" fmla="*/ 519901 h 1452528"/>
              <a:gd name="connsiteX2" fmla="*/ 4832879 w 4839442"/>
              <a:gd name="connsiteY2" fmla="*/ 1928 h 1452528"/>
              <a:gd name="connsiteX3" fmla="*/ 4832879 w 4839442"/>
              <a:gd name="connsiteY3" fmla="*/ 1442630 h 1452528"/>
              <a:gd name="connsiteX4" fmla="*/ 11010 w 4839442"/>
              <a:gd name="connsiteY4" fmla="*/ 1452528 h 1452528"/>
              <a:gd name="connsiteX5" fmla="*/ 17780 w 4839442"/>
              <a:gd name="connsiteY5" fmla="*/ 170933 h 1452528"/>
              <a:gd name="connsiteX0" fmla="*/ 17780 w 4839442"/>
              <a:gd name="connsiteY0" fmla="*/ 170935 h 1452530"/>
              <a:gd name="connsiteX1" fmla="*/ 3238500 w 4839442"/>
              <a:gd name="connsiteY1" fmla="*/ 519903 h 1452530"/>
              <a:gd name="connsiteX2" fmla="*/ 4832879 w 4839442"/>
              <a:gd name="connsiteY2" fmla="*/ 1930 h 1452530"/>
              <a:gd name="connsiteX3" fmla="*/ 4832879 w 4839442"/>
              <a:gd name="connsiteY3" fmla="*/ 1442632 h 1452530"/>
              <a:gd name="connsiteX4" fmla="*/ 11010 w 4839442"/>
              <a:gd name="connsiteY4" fmla="*/ 1452530 h 1452530"/>
              <a:gd name="connsiteX5" fmla="*/ 17780 w 4839442"/>
              <a:gd name="connsiteY5" fmla="*/ 170935 h 1452530"/>
              <a:gd name="connsiteX0" fmla="*/ 17780 w 4839442"/>
              <a:gd name="connsiteY0" fmla="*/ 170933 h 1447033"/>
              <a:gd name="connsiteX1" fmla="*/ 3238500 w 4839442"/>
              <a:gd name="connsiteY1" fmla="*/ 519901 h 1447033"/>
              <a:gd name="connsiteX2" fmla="*/ 4832879 w 4839442"/>
              <a:gd name="connsiteY2" fmla="*/ 1928 h 1447033"/>
              <a:gd name="connsiteX3" fmla="*/ 4832879 w 4839442"/>
              <a:gd name="connsiteY3" fmla="*/ 1442630 h 1447033"/>
              <a:gd name="connsiteX4" fmla="*/ 33867 w 4839442"/>
              <a:gd name="connsiteY4" fmla="*/ 1442630 h 1447033"/>
              <a:gd name="connsiteX5" fmla="*/ 17780 w 4839442"/>
              <a:gd name="connsiteY5" fmla="*/ 170933 h 1447033"/>
              <a:gd name="connsiteX0" fmla="*/ 17780 w 4823355"/>
              <a:gd name="connsiteY0" fmla="*/ 164982 h 1447033"/>
              <a:gd name="connsiteX1" fmla="*/ 3222413 w 4823355"/>
              <a:gd name="connsiteY1" fmla="*/ 519903 h 1447033"/>
              <a:gd name="connsiteX2" fmla="*/ 4816792 w 4823355"/>
              <a:gd name="connsiteY2" fmla="*/ 1930 h 1447033"/>
              <a:gd name="connsiteX3" fmla="*/ 4816792 w 4823355"/>
              <a:gd name="connsiteY3" fmla="*/ 1442632 h 1447033"/>
              <a:gd name="connsiteX4" fmla="*/ 17780 w 4823355"/>
              <a:gd name="connsiteY4" fmla="*/ 1442632 h 1447033"/>
              <a:gd name="connsiteX5" fmla="*/ 17780 w 4823355"/>
              <a:gd name="connsiteY5" fmla="*/ 164982 h 1447033"/>
              <a:gd name="connsiteX0" fmla="*/ 15875 w 4821450"/>
              <a:gd name="connsiteY0" fmla="*/ 164980 h 1447033"/>
              <a:gd name="connsiteX1" fmla="*/ 3220508 w 4821450"/>
              <a:gd name="connsiteY1" fmla="*/ 519901 h 1447033"/>
              <a:gd name="connsiteX2" fmla="*/ 4814887 w 4821450"/>
              <a:gd name="connsiteY2" fmla="*/ 1928 h 1447033"/>
              <a:gd name="connsiteX3" fmla="*/ 4814887 w 4821450"/>
              <a:gd name="connsiteY3" fmla="*/ 1442630 h 1447033"/>
              <a:gd name="connsiteX4" fmla="*/ 15875 w 4821450"/>
              <a:gd name="connsiteY4" fmla="*/ 1442630 h 1447033"/>
              <a:gd name="connsiteX5" fmla="*/ 15875 w 4821450"/>
              <a:gd name="connsiteY5" fmla="*/ 164980 h 1447033"/>
              <a:gd name="connsiteX0" fmla="*/ 15875 w 4821451"/>
              <a:gd name="connsiteY0" fmla="*/ 170935 h 1447033"/>
              <a:gd name="connsiteX1" fmla="*/ 3220509 w 4821451"/>
              <a:gd name="connsiteY1" fmla="*/ 519903 h 1447033"/>
              <a:gd name="connsiteX2" fmla="*/ 4814888 w 4821451"/>
              <a:gd name="connsiteY2" fmla="*/ 1930 h 1447033"/>
              <a:gd name="connsiteX3" fmla="*/ 4814888 w 4821451"/>
              <a:gd name="connsiteY3" fmla="*/ 1442632 h 1447033"/>
              <a:gd name="connsiteX4" fmla="*/ 15876 w 4821451"/>
              <a:gd name="connsiteY4" fmla="*/ 1442632 h 1447033"/>
              <a:gd name="connsiteX5" fmla="*/ 15875 w 4821451"/>
              <a:gd name="connsiteY5" fmla="*/ 170935 h 1447033"/>
              <a:gd name="connsiteX0" fmla="*/ 15875 w 4821451"/>
              <a:gd name="connsiteY0" fmla="*/ 170933 h 1447033"/>
              <a:gd name="connsiteX1" fmla="*/ 3220509 w 4821451"/>
              <a:gd name="connsiteY1" fmla="*/ 519901 h 1447033"/>
              <a:gd name="connsiteX2" fmla="*/ 4814888 w 4821451"/>
              <a:gd name="connsiteY2" fmla="*/ 1928 h 1447033"/>
              <a:gd name="connsiteX3" fmla="*/ 4814888 w 4821451"/>
              <a:gd name="connsiteY3" fmla="*/ 1442630 h 1447033"/>
              <a:gd name="connsiteX4" fmla="*/ 15876 w 4821451"/>
              <a:gd name="connsiteY4" fmla="*/ 1442630 h 1447033"/>
              <a:gd name="connsiteX5" fmla="*/ 15875 w 4821451"/>
              <a:gd name="connsiteY5" fmla="*/ 170933 h 1447033"/>
              <a:gd name="connsiteX0" fmla="*/ 12065 w 4817641"/>
              <a:gd name="connsiteY0" fmla="*/ 170935 h 1447033"/>
              <a:gd name="connsiteX1" fmla="*/ 3216699 w 4817641"/>
              <a:gd name="connsiteY1" fmla="*/ 519903 h 1447033"/>
              <a:gd name="connsiteX2" fmla="*/ 4811078 w 4817641"/>
              <a:gd name="connsiteY2" fmla="*/ 1930 h 1447033"/>
              <a:gd name="connsiteX3" fmla="*/ 4811078 w 4817641"/>
              <a:gd name="connsiteY3" fmla="*/ 1442632 h 1447033"/>
              <a:gd name="connsiteX4" fmla="*/ 12066 w 4817641"/>
              <a:gd name="connsiteY4" fmla="*/ 1442632 h 1447033"/>
              <a:gd name="connsiteX5" fmla="*/ 12065 w 4817641"/>
              <a:gd name="connsiteY5" fmla="*/ 170935 h 1447033"/>
              <a:gd name="connsiteX0" fmla="*/ 12065 w 4817641"/>
              <a:gd name="connsiteY0" fmla="*/ 173910 h 1447033"/>
              <a:gd name="connsiteX1" fmla="*/ 3216699 w 4817641"/>
              <a:gd name="connsiteY1" fmla="*/ 519901 h 1447033"/>
              <a:gd name="connsiteX2" fmla="*/ 4811078 w 4817641"/>
              <a:gd name="connsiteY2" fmla="*/ 1928 h 1447033"/>
              <a:gd name="connsiteX3" fmla="*/ 4811078 w 4817641"/>
              <a:gd name="connsiteY3" fmla="*/ 1442630 h 1447033"/>
              <a:gd name="connsiteX4" fmla="*/ 12066 w 4817641"/>
              <a:gd name="connsiteY4" fmla="*/ 1442630 h 1447033"/>
              <a:gd name="connsiteX5" fmla="*/ 12065 w 4817641"/>
              <a:gd name="connsiteY5" fmla="*/ 173910 h 1447033"/>
              <a:gd name="connsiteX0" fmla="*/ 12065 w 4817641"/>
              <a:gd name="connsiteY0" fmla="*/ 173912 h 1447033"/>
              <a:gd name="connsiteX1" fmla="*/ 3216699 w 4817641"/>
              <a:gd name="connsiteY1" fmla="*/ 519903 h 1447033"/>
              <a:gd name="connsiteX2" fmla="*/ 4811078 w 4817641"/>
              <a:gd name="connsiteY2" fmla="*/ 1930 h 1447033"/>
              <a:gd name="connsiteX3" fmla="*/ 4811078 w 4817641"/>
              <a:gd name="connsiteY3" fmla="*/ 1442632 h 1447033"/>
              <a:gd name="connsiteX4" fmla="*/ 12066 w 4817641"/>
              <a:gd name="connsiteY4" fmla="*/ 1442632 h 1447033"/>
              <a:gd name="connsiteX5" fmla="*/ 12065 w 4817641"/>
              <a:gd name="connsiteY5" fmla="*/ 173912 h 1447033"/>
              <a:gd name="connsiteX0" fmla="*/ 13970 w 4819546"/>
              <a:gd name="connsiteY0" fmla="*/ 173910 h 1447033"/>
              <a:gd name="connsiteX1" fmla="*/ 3218604 w 4819546"/>
              <a:gd name="connsiteY1" fmla="*/ 519901 h 1447033"/>
              <a:gd name="connsiteX2" fmla="*/ 4812983 w 4819546"/>
              <a:gd name="connsiteY2" fmla="*/ 1928 h 1447033"/>
              <a:gd name="connsiteX3" fmla="*/ 4812983 w 4819546"/>
              <a:gd name="connsiteY3" fmla="*/ 1442630 h 1447033"/>
              <a:gd name="connsiteX4" fmla="*/ 13971 w 4819546"/>
              <a:gd name="connsiteY4" fmla="*/ 1442630 h 1447033"/>
              <a:gd name="connsiteX5" fmla="*/ 13970 w 4819546"/>
              <a:gd name="connsiteY5" fmla="*/ 173910 h 1447033"/>
              <a:gd name="connsiteX0" fmla="*/ 5079 w 4810655"/>
              <a:gd name="connsiteY0" fmla="*/ 173912 h 1447033"/>
              <a:gd name="connsiteX1" fmla="*/ 3209713 w 4810655"/>
              <a:gd name="connsiteY1" fmla="*/ 519903 h 1447033"/>
              <a:gd name="connsiteX2" fmla="*/ 4804092 w 4810655"/>
              <a:gd name="connsiteY2" fmla="*/ 1930 h 1447033"/>
              <a:gd name="connsiteX3" fmla="*/ 4804092 w 4810655"/>
              <a:gd name="connsiteY3" fmla="*/ 1442632 h 1447033"/>
              <a:gd name="connsiteX4" fmla="*/ 5080 w 4810655"/>
              <a:gd name="connsiteY4" fmla="*/ 1442632 h 1447033"/>
              <a:gd name="connsiteX5" fmla="*/ 5079 w 4810655"/>
              <a:gd name="connsiteY5" fmla="*/ 173912 h 1447033"/>
              <a:gd name="connsiteX0" fmla="*/ 5079 w 4810655"/>
              <a:gd name="connsiteY0" fmla="*/ 173910 h 1447033"/>
              <a:gd name="connsiteX1" fmla="*/ 3209713 w 4810655"/>
              <a:gd name="connsiteY1" fmla="*/ 519901 h 1447033"/>
              <a:gd name="connsiteX2" fmla="*/ 4804092 w 4810655"/>
              <a:gd name="connsiteY2" fmla="*/ 1928 h 1447033"/>
              <a:gd name="connsiteX3" fmla="*/ 4804092 w 4810655"/>
              <a:gd name="connsiteY3" fmla="*/ 1442630 h 1447033"/>
              <a:gd name="connsiteX4" fmla="*/ 5080 w 4810655"/>
              <a:gd name="connsiteY4" fmla="*/ 1442630 h 1447033"/>
              <a:gd name="connsiteX5" fmla="*/ 5079 w 4810655"/>
              <a:gd name="connsiteY5" fmla="*/ 173910 h 1447033"/>
              <a:gd name="connsiteX0" fmla="*/ 5079 w 4810655"/>
              <a:gd name="connsiteY0" fmla="*/ 173912 h 1447033"/>
              <a:gd name="connsiteX1" fmla="*/ 3209713 w 4810655"/>
              <a:gd name="connsiteY1" fmla="*/ 519903 h 1447033"/>
              <a:gd name="connsiteX2" fmla="*/ 4804092 w 4810655"/>
              <a:gd name="connsiteY2" fmla="*/ 1930 h 1447033"/>
              <a:gd name="connsiteX3" fmla="*/ 4804092 w 4810655"/>
              <a:gd name="connsiteY3" fmla="*/ 1442632 h 1447033"/>
              <a:gd name="connsiteX4" fmla="*/ 5080 w 4810655"/>
              <a:gd name="connsiteY4" fmla="*/ 1442632 h 1447033"/>
              <a:gd name="connsiteX5" fmla="*/ 5079 w 4810655"/>
              <a:gd name="connsiteY5" fmla="*/ 173912 h 1447033"/>
              <a:gd name="connsiteX0" fmla="*/ 3174 w 4808750"/>
              <a:gd name="connsiteY0" fmla="*/ 173910 h 1447033"/>
              <a:gd name="connsiteX1" fmla="*/ 3207808 w 4808750"/>
              <a:gd name="connsiteY1" fmla="*/ 519901 h 1447033"/>
              <a:gd name="connsiteX2" fmla="*/ 4802187 w 4808750"/>
              <a:gd name="connsiteY2" fmla="*/ 1928 h 1447033"/>
              <a:gd name="connsiteX3" fmla="*/ 4802187 w 4808750"/>
              <a:gd name="connsiteY3" fmla="*/ 1442630 h 1447033"/>
              <a:gd name="connsiteX4" fmla="*/ 3175 w 4808750"/>
              <a:gd name="connsiteY4" fmla="*/ 1442630 h 1447033"/>
              <a:gd name="connsiteX5" fmla="*/ 3174 w 4808750"/>
              <a:gd name="connsiteY5" fmla="*/ 173910 h 1447033"/>
              <a:gd name="connsiteX0" fmla="*/ 3174 w 4808750"/>
              <a:gd name="connsiteY0" fmla="*/ 173912 h 1447033"/>
              <a:gd name="connsiteX1" fmla="*/ 3207808 w 4808750"/>
              <a:gd name="connsiteY1" fmla="*/ 519903 h 1447033"/>
              <a:gd name="connsiteX2" fmla="*/ 4802187 w 4808750"/>
              <a:gd name="connsiteY2" fmla="*/ 1930 h 1447033"/>
              <a:gd name="connsiteX3" fmla="*/ 4802187 w 4808750"/>
              <a:gd name="connsiteY3" fmla="*/ 1442632 h 1447033"/>
              <a:gd name="connsiteX4" fmla="*/ 3175 w 4808750"/>
              <a:gd name="connsiteY4" fmla="*/ 1442632 h 1447033"/>
              <a:gd name="connsiteX5" fmla="*/ 3174 w 4808750"/>
              <a:gd name="connsiteY5" fmla="*/ 173912 h 14470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808750" h="1447033">
                <a:moveTo>
                  <a:pt x="3174" y="173912"/>
                </a:moveTo>
                <a:cubicBezTo>
                  <a:pt x="2317607" y="929370"/>
                  <a:pt x="2427711" y="826673"/>
                  <a:pt x="3207808" y="519903"/>
                </a:cubicBezTo>
                <a:cubicBezTo>
                  <a:pt x="3378305" y="427445"/>
                  <a:pt x="4245610" y="10548"/>
                  <a:pt x="4802187" y="1930"/>
                </a:cubicBezTo>
                <a:cubicBezTo>
                  <a:pt x="4808750" y="1"/>
                  <a:pt x="4800388" y="1447034"/>
                  <a:pt x="4802187" y="1442632"/>
                </a:cubicBezTo>
                <a:lnTo>
                  <a:pt x="3175" y="1442632"/>
                </a:lnTo>
                <a:cubicBezTo>
                  <a:pt x="0" y="1443246"/>
                  <a:pt x="4444" y="1442163"/>
                  <a:pt x="3174" y="173912"/>
                </a:cubicBezTo>
                <a:close/>
              </a:path>
            </a:pathLst>
          </a:custGeom>
          <a:gradFill flip="none" rotWithShape="1">
            <a:gsLst>
              <a:gs pos="0">
                <a:schemeClr val="accent5">
                  <a:alpha val="43000"/>
                </a:schemeClr>
              </a:gs>
              <a:gs pos="72000">
                <a:srgbClr val="0E5784"/>
              </a:gs>
              <a:gs pos="77000">
                <a:srgbClr val="0E5784"/>
              </a:gs>
              <a:gs pos="97000">
                <a:schemeClr val="bg1">
                  <a:alpha val="42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3" name="Picture 22" descr="2012_Cutwater_Asset_Management_Logo.wmf"/>
          <p:cNvPicPr>
            <a:picLocks noChangeAspect="1"/>
          </p:cNvPicPr>
          <p:nvPr userDrawn="1"/>
        </p:nvPicPr>
        <p:blipFill>
          <a:blip r:embed="rId2" cstate="print"/>
          <a:stretch>
            <a:fillRect/>
          </a:stretch>
        </p:blipFill>
        <p:spPr>
          <a:xfrm>
            <a:off x="465138" y="605638"/>
            <a:ext cx="1741731" cy="1106975"/>
          </a:xfrm>
          <a:prstGeom prst="rect">
            <a:avLst/>
          </a:prstGeom>
        </p:spPr>
      </p:pic>
      <p:sp>
        <p:nvSpPr>
          <p:cNvPr id="15" name="Footer Placeholder 14"/>
          <p:cNvSpPr>
            <a:spLocks noGrp="1"/>
          </p:cNvSpPr>
          <p:nvPr>
            <p:ph type="ftr" sz="quarter" idx="16"/>
          </p:nvPr>
        </p:nvSpPr>
        <p:spPr bwMode="grayWhite">
          <a:xfrm rot="16200000">
            <a:off x="7701598" y="1229677"/>
            <a:ext cx="2672080" cy="212725"/>
          </a:xfrm>
        </p:spPr>
        <p:txBody>
          <a:bodyPr/>
          <a:lstStyle>
            <a:lvl1pPr algn="r">
              <a:defRPr>
                <a:solidFill>
                  <a:schemeClr val="bg1"/>
                </a:solidFill>
              </a:defRPr>
            </a:lvl1pPr>
          </a:lstStyle>
          <a:p>
            <a:r>
              <a:rPr lang="en-US" smtClean="0"/>
              <a:t>Last saved: Thursday, July 19, 2012 at 7:29 PM</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Column with footnot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Slide Number Placeholder 2"/>
          <p:cNvSpPr>
            <a:spLocks noGrp="1"/>
          </p:cNvSpPr>
          <p:nvPr>
            <p:ph type="sldNum" sz="quarter" idx="10"/>
          </p:nvPr>
        </p:nvSpPr>
        <p:spPr>
          <a:noFill/>
        </p:spPr>
        <p:txBody>
          <a:bodyPr/>
          <a:lstStyle>
            <a:lvl1pPr algn="r">
              <a:defRPr/>
            </a:lvl1pPr>
          </a:lstStyle>
          <a:p>
            <a:fld id="{C67C72BF-1F5D-4637-B4BC-DD2639B204D9}" type="slidenum">
              <a:rPr lang="en-US" smtClean="0"/>
              <a:pPr/>
              <a:t>‹#›</a:t>
            </a:fld>
            <a:endParaRPr lang="en-US" dirty="0"/>
          </a:p>
        </p:txBody>
      </p:sp>
      <p:sp>
        <p:nvSpPr>
          <p:cNvPr id="10" name="Content Placeholder 8"/>
          <p:cNvSpPr>
            <a:spLocks noGrp="1"/>
          </p:cNvSpPr>
          <p:nvPr>
            <p:ph sz="quarter" idx="14"/>
          </p:nvPr>
        </p:nvSpPr>
        <p:spPr>
          <a:xfrm>
            <a:off x="457200" y="914400"/>
            <a:ext cx="8229600" cy="48768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ext Placeholder 6"/>
          <p:cNvSpPr>
            <a:spLocks noGrp="1"/>
          </p:cNvSpPr>
          <p:nvPr>
            <p:ph type="body" sz="quarter" idx="15"/>
          </p:nvPr>
        </p:nvSpPr>
        <p:spPr>
          <a:xfrm>
            <a:off x="457200" y="5867400"/>
            <a:ext cx="8229600" cy="304800"/>
          </a:xfrm>
        </p:spPr>
        <p:txBody>
          <a:bodyPr bIns="18288" anchor="b" anchorCtr="0">
            <a:noAutofit/>
          </a:bodyPr>
          <a:lstStyle>
            <a:lvl1pPr marL="114300" indent="-114300">
              <a:lnSpc>
                <a:spcPct val="100000"/>
              </a:lnSpc>
              <a:spcBef>
                <a:spcPts val="300"/>
              </a:spcBef>
              <a:spcAft>
                <a:spcPts val="0"/>
              </a:spcAft>
              <a:buFont typeface="+mj-lt"/>
              <a:buNone/>
              <a:tabLst>
                <a:tab pos="114300" algn="l"/>
              </a:tabLst>
              <a:defRPr sz="800" b="0" i="0">
                <a:latin typeface="+mn-lt"/>
              </a:defRPr>
            </a:lvl1pPr>
            <a:lvl2pPr>
              <a:spcAft>
                <a:spcPts val="0"/>
              </a:spcAft>
              <a:buFontTx/>
              <a:buNone/>
              <a:defRPr sz="800" i="1">
                <a:latin typeface="+mn-lt"/>
              </a:defRPr>
            </a:lvl2pPr>
            <a:lvl3pPr marL="520700" indent="-228600">
              <a:spcAft>
                <a:spcPts val="0"/>
              </a:spcAft>
              <a:buFontTx/>
              <a:buNone/>
              <a:defRPr sz="800" i="1">
                <a:latin typeface="+mn-lt"/>
              </a:defRPr>
            </a:lvl3pPr>
            <a:lvl4pPr marL="749300" indent="-228600">
              <a:spcAft>
                <a:spcPts val="0"/>
              </a:spcAft>
              <a:buFontTx/>
              <a:buNone/>
              <a:defRPr sz="800" i="1">
                <a:latin typeface="+mn-lt"/>
              </a:defRPr>
            </a:lvl4pPr>
            <a:lvl5pPr marL="977900" indent="-228600">
              <a:spcAft>
                <a:spcPts val="0"/>
              </a:spcAft>
              <a:buFontTx/>
              <a:buNone/>
              <a:defRPr sz="800" i="1">
                <a:latin typeface="+mn-lt"/>
              </a:defRPr>
            </a:lvl5pPr>
          </a:lstStyle>
          <a:p>
            <a:pPr lvl="0"/>
            <a:r>
              <a:rPr lang="en-US" dirty="0" smtClean="0"/>
              <a:t>Click to edit Master text styles</a:t>
            </a:r>
          </a:p>
        </p:txBody>
      </p:sp>
      <p:sp>
        <p:nvSpPr>
          <p:cNvPr id="9" name="Footer Placeholder 8"/>
          <p:cNvSpPr>
            <a:spLocks noGrp="1"/>
          </p:cNvSpPr>
          <p:nvPr>
            <p:ph type="ftr" sz="quarter" idx="16"/>
          </p:nvPr>
        </p:nvSpPr>
        <p:spPr/>
        <p:txBody>
          <a:bodyPr/>
          <a:lstStyle/>
          <a:p>
            <a:r>
              <a:rPr lang="en-US" dirty="0" smtClean="0"/>
              <a:t>Last saved: Thursday, July 19, 2012 at 7:29 PM</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wo-Column">
    <p:spTree>
      <p:nvGrpSpPr>
        <p:cNvPr id="1" name=""/>
        <p:cNvGrpSpPr/>
        <p:nvPr/>
      </p:nvGrpSpPr>
      <p:grpSpPr>
        <a:xfrm>
          <a:off x="0" y="0"/>
          <a:ext cx="0" cy="0"/>
          <a:chOff x="0" y="0"/>
          <a:chExt cx="0" cy="0"/>
        </a:xfrm>
      </p:grpSpPr>
      <p:sp>
        <p:nvSpPr>
          <p:cNvPr id="9" name="Content Placeholder 8"/>
          <p:cNvSpPr>
            <a:spLocks noGrp="1"/>
          </p:cNvSpPr>
          <p:nvPr>
            <p:ph sz="quarter" idx="14"/>
          </p:nvPr>
        </p:nvSpPr>
        <p:spPr>
          <a:xfrm>
            <a:off x="457200" y="914400"/>
            <a:ext cx="4033286" cy="4343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Text Placeholder 7"/>
          <p:cNvSpPr>
            <a:spLocks noGrp="1"/>
          </p:cNvSpPr>
          <p:nvPr>
            <p:ph type="body" sz="quarter" idx="13" hasCustomPrompt="1"/>
          </p:nvPr>
        </p:nvSpPr>
        <p:spPr>
          <a:xfrm>
            <a:off x="457200" y="5452646"/>
            <a:ext cx="8229600" cy="338554"/>
          </a:xfrm>
        </p:spPr>
        <p:txBody>
          <a:bodyPr wrap="square" anchor="b" anchorCtr="0">
            <a:spAutoFit/>
          </a:bodyPr>
          <a:lstStyle>
            <a:lvl1pPr algn="ctr">
              <a:defRPr sz="1600" b="1" i="1">
                <a:solidFill>
                  <a:schemeClr val="accent2"/>
                </a:solidFill>
              </a:defRPr>
            </a:lvl1pPr>
          </a:lstStyle>
          <a:p>
            <a:pPr lvl="0"/>
            <a:r>
              <a:rPr lang="en-US" dirty="0" smtClean="0"/>
              <a:t>Click to Edit Master Text Styles</a:t>
            </a:r>
            <a:endParaRPr lang="en-US" dirty="0"/>
          </a:p>
        </p:txBody>
      </p:sp>
      <p:sp>
        <p:nvSpPr>
          <p:cNvPr id="8" name="Title Placeholder 1"/>
          <p:cNvSpPr>
            <a:spLocks noGrp="1"/>
          </p:cNvSpPr>
          <p:nvPr>
            <p:ph type="title"/>
          </p:nvPr>
        </p:nvSpPr>
        <p:spPr>
          <a:xfrm>
            <a:off x="457200" y="1"/>
            <a:ext cx="8229600" cy="825500"/>
          </a:xfrm>
          <a:prstGeom prst="rect">
            <a:avLst/>
          </a:prstGeom>
        </p:spPr>
        <p:txBody>
          <a:bodyPr vert="horz" lIns="0" tIns="45720" rIns="91440" bIns="45720" rtlCol="0" anchor="b" anchorCtr="0">
            <a:normAutofit/>
          </a:bodyPr>
          <a:lstStyle/>
          <a:p>
            <a:r>
              <a:rPr lang="en-US" smtClean="0"/>
              <a:t>Click to edit Master title style</a:t>
            </a:r>
            <a:endParaRPr lang="en-US" dirty="0"/>
          </a:p>
        </p:txBody>
      </p:sp>
      <p:sp>
        <p:nvSpPr>
          <p:cNvPr id="13" name="Slide Number Placeholder 5"/>
          <p:cNvSpPr>
            <a:spLocks noGrp="1"/>
          </p:cNvSpPr>
          <p:nvPr>
            <p:ph type="sldNum" sz="quarter" idx="4"/>
          </p:nvPr>
        </p:nvSpPr>
        <p:spPr>
          <a:xfrm>
            <a:off x="6572251" y="6464301"/>
            <a:ext cx="2133600" cy="365125"/>
          </a:xfrm>
          <a:prstGeom prst="rect">
            <a:avLst/>
          </a:prstGeom>
        </p:spPr>
        <p:txBody>
          <a:bodyPr vert="horz" wrap="square" lIns="91440" tIns="45720" rIns="91440" bIns="45720" numCol="1" anchor="t" anchorCtr="0" compatLnSpc="1">
            <a:prstTxWarp prst="textNoShape">
              <a:avLst/>
            </a:prstTxWarp>
          </a:bodyPr>
          <a:lstStyle>
            <a:lvl1pPr algn="r">
              <a:defRPr sz="1000">
                <a:solidFill>
                  <a:schemeClr val="tx1"/>
                </a:solidFill>
                <a:latin typeface="Arial" pitchFamily="34" charset="0"/>
                <a:ea typeface="Arial" pitchFamily="34" charset="0"/>
                <a:cs typeface="Arial" pitchFamily="34" charset="0"/>
              </a:defRPr>
            </a:lvl1pPr>
          </a:lstStyle>
          <a:p>
            <a:fld id="{C67C72BF-1F5D-4637-B4BC-DD2639B204D9}" type="slidenum">
              <a:rPr lang="en-US" smtClean="0"/>
              <a:pPr/>
              <a:t>‹#›</a:t>
            </a:fld>
            <a:endParaRPr lang="en-US" dirty="0"/>
          </a:p>
        </p:txBody>
      </p:sp>
      <p:sp>
        <p:nvSpPr>
          <p:cNvPr id="11" name="Content Placeholder 8"/>
          <p:cNvSpPr>
            <a:spLocks noGrp="1"/>
          </p:cNvSpPr>
          <p:nvPr>
            <p:ph sz="quarter" idx="15"/>
          </p:nvPr>
        </p:nvSpPr>
        <p:spPr>
          <a:xfrm>
            <a:off x="4661452" y="914400"/>
            <a:ext cx="4033286" cy="4343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ext Placeholder 6"/>
          <p:cNvSpPr>
            <a:spLocks noGrp="1"/>
          </p:cNvSpPr>
          <p:nvPr>
            <p:ph type="body" sz="quarter" idx="11"/>
          </p:nvPr>
        </p:nvSpPr>
        <p:spPr>
          <a:xfrm>
            <a:off x="457200" y="5867400"/>
            <a:ext cx="8229600" cy="304800"/>
          </a:xfrm>
        </p:spPr>
        <p:txBody>
          <a:bodyPr bIns="18288" anchor="b" anchorCtr="0">
            <a:noAutofit/>
          </a:bodyPr>
          <a:lstStyle>
            <a:lvl1pPr marL="114300" indent="-114300">
              <a:lnSpc>
                <a:spcPct val="100000"/>
              </a:lnSpc>
              <a:spcBef>
                <a:spcPts val="300"/>
              </a:spcBef>
              <a:spcAft>
                <a:spcPts val="0"/>
              </a:spcAft>
              <a:buFont typeface="+mj-lt"/>
              <a:buNone/>
              <a:tabLst>
                <a:tab pos="114300" algn="l"/>
              </a:tabLst>
              <a:defRPr sz="800" b="0" i="0">
                <a:latin typeface="+mn-lt"/>
              </a:defRPr>
            </a:lvl1pPr>
            <a:lvl2pPr>
              <a:spcAft>
                <a:spcPts val="0"/>
              </a:spcAft>
              <a:buFontTx/>
              <a:buNone/>
              <a:defRPr sz="800" i="1">
                <a:latin typeface="+mn-lt"/>
              </a:defRPr>
            </a:lvl2pPr>
            <a:lvl3pPr marL="520700" indent="-228600">
              <a:spcAft>
                <a:spcPts val="0"/>
              </a:spcAft>
              <a:buFontTx/>
              <a:buNone/>
              <a:defRPr sz="800" i="1">
                <a:latin typeface="+mn-lt"/>
              </a:defRPr>
            </a:lvl3pPr>
            <a:lvl4pPr marL="749300" indent="-228600">
              <a:spcAft>
                <a:spcPts val="0"/>
              </a:spcAft>
              <a:buFontTx/>
              <a:buNone/>
              <a:defRPr sz="800" i="1">
                <a:latin typeface="+mn-lt"/>
              </a:defRPr>
            </a:lvl4pPr>
            <a:lvl5pPr marL="977900" indent="-228600">
              <a:spcAft>
                <a:spcPts val="0"/>
              </a:spcAft>
              <a:buFontTx/>
              <a:buNone/>
              <a:defRPr sz="800" i="1">
                <a:latin typeface="+mn-lt"/>
              </a:defRPr>
            </a:lvl5pPr>
          </a:lstStyle>
          <a:p>
            <a:pPr lvl="0"/>
            <a:r>
              <a:rPr lang="en-US" dirty="0" smtClean="0"/>
              <a:t>Click to edit Master text styles</a:t>
            </a:r>
          </a:p>
        </p:txBody>
      </p:sp>
      <p:sp>
        <p:nvSpPr>
          <p:cNvPr id="14" name="Footer Placeholder 13"/>
          <p:cNvSpPr>
            <a:spLocks noGrp="1"/>
          </p:cNvSpPr>
          <p:nvPr>
            <p:ph type="ftr" sz="quarter" idx="16"/>
          </p:nvPr>
        </p:nvSpPr>
        <p:spPr/>
        <p:txBody>
          <a:bodyPr/>
          <a:lstStyle/>
          <a:p>
            <a:r>
              <a:rPr lang="en-US" dirty="0" smtClean="0"/>
              <a:t>Last saved: Thursday, July 19, 2012 at 7:29 PM</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hree Pieces of Content">
    <p:spTree>
      <p:nvGrpSpPr>
        <p:cNvPr id="1" name=""/>
        <p:cNvGrpSpPr/>
        <p:nvPr/>
      </p:nvGrpSpPr>
      <p:grpSpPr>
        <a:xfrm>
          <a:off x="0" y="0"/>
          <a:ext cx="0" cy="0"/>
          <a:chOff x="0" y="0"/>
          <a:chExt cx="0" cy="0"/>
        </a:xfrm>
      </p:grpSpPr>
      <p:sp>
        <p:nvSpPr>
          <p:cNvPr id="12" name="Content Placeholder 8"/>
          <p:cNvSpPr>
            <a:spLocks noGrp="1"/>
          </p:cNvSpPr>
          <p:nvPr>
            <p:ph sz="quarter" idx="14"/>
          </p:nvPr>
        </p:nvSpPr>
        <p:spPr>
          <a:xfrm>
            <a:off x="457200" y="914400"/>
            <a:ext cx="4050540" cy="22098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5" name="Content Placeholder 8"/>
          <p:cNvSpPr>
            <a:spLocks noGrp="1"/>
          </p:cNvSpPr>
          <p:nvPr>
            <p:ph sz="quarter" idx="16"/>
          </p:nvPr>
        </p:nvSpPr>
        <p:spPr>
          <a:xfrm>
            <a:off x="457200" y="3276600"/>
            <a:ext cx="8229600" cy="2514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Title Placeholder 1"/>
          <p:cNvSpPr>
            <a:spLocks noGrp="1"/>
          </p:cNvSpPr>
          <p:nvPr>
            <p:ph type="title"/>
          </p:nvPr>
        </p:nvSpPr>
        <p:spPr>
          <a:xfrm>
            <a:off x="457200" y="1"/>
            <a:ext cx="8229600" cy="825500"/>
          </a:xfrm>
          <a:prstGeom prst="rect">
            <a:avLst/>
          </a:prstGeom>
        </p:spPr>
        <p:txBody>
          <a:bodyPr vert="horz" lIns="0" tIns="45720" rIns="91440" bIns="45720" rtlCol="0" anchor="b" anchorCtr="0">
            <a:normAutofit/>
          </a:bodyPr>
          <a:lstStyle/>
          <a:p>
            <a:r>
              <a:rPr lang="en-US" smtClean="0"/>
              <a:t>Click to edit Master title style</a:t>
            </a:r>
            <a:endParaRPr lang="en-US" dirty="0"/>
          </a:p>
        </p:txBody>
      </p:sp>
      <p:sp>
        <p:nvSpPr>
          <p:cNvPr id="10" name="Slide Number Placeholder 5"/>
          <p:cNvSpPr>
            <a:spLocks noGrp="1"/>
          </p:cNvSpPr>
          <p:nvPr>
            <p:ph type="sldNum" sz="quarter" idx="4"/>
          </p:nvPr>
        </p:nvSpPr>
        <p:spPr>
          <a:xfrm>
            <a:off x="6572251" y="6464301"/>
            <a:ext cx="2133600" cy="365125"/>
          </a:xfrm>
          <a:prstGeom prst="rect">
            <a:avLst/>
          </a:prstGeom>
          <a:noFill/>
        </p:spPr>
        <p:txBody>
          <a:bodyPr vert="horz" wrap="square" lIns="91440" tIns="45720" rIns="91440" bIns="45720" numCol="1" anchor="t" anchorCtr="0" compatLnSpc="1">
            <a:prstTxWarp prst="textNoShape">
              <a:avLst/>
            </a:prstTxWarp>
          </a:bodyPr>
          <a:lstStyle>
            <a:lvl1pPr algn="r">
              <a:defRPr sz="1000">
                <a:solidFill>
                  <a:schemeClr val="tx1"/>
                </a:solidFill>
                <a:latin typeface="Arial" pitchFamily="34" charset="0"/>
                <a:ea typeface="Arial" pitchFamily="34" charset="0"/>
                <a:cs typeface="Arial" pitchFamily="34" charset="0"/>
              </a:defRPr>
            </a:lvl1pPr>
          </a:lstStyle>
          <a:p>
            <a:fld id="{C67C72BF-1F5D-4637-B4BC-DD2639B204D9}" type="slidenum">
              <a:rPr lang="en-US" smtClean="0"/>
              <a:pPr/>
              <a:t>‹#›</a:t>
            </a:fld>
            <a:endParaRPr lang="en-US" dirty="0"/>
          </a:p>
        </p:txBody>
      </p:sp>
      <p:sp>
        <p:nvSpPr>
          <p:cNvPr id="9" name="Content Placeholder 8"/>
          <p:cNvSpPr>
            <a:spLocks noGrp="1"/>
          </p:cNvSpPr>
          <p:nvPr>
            <p:ph sz="quarter" idx="17"/>
          </p:nvPr>
        </p:nvSpPr>
        <p:spPr>
          <a:xfrm>
            <a:off x="4644198" y="914400"/>
            <a:ext cx="4050540" cy="2209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6"/>
          <p:cNvSpPr>
            <a:spLocks noGrp="1"/>
          </p:cNvSpPr>
          <p:nvPr>
            <p:ph type="body" sz="quarter" idx="11"/>
          </p:nvPr>
        </p:nvSpPr>
        <p:spPr>
          <a:xfrm>
            <a:off x="457200" y="5867400"/>
            <a:ext cx="8229600" cy="304800"/>
          </a:xfrm>
        </p:spPr>
        <p:txBody>
          <a:bodyPr bIns="18288" anchor="b" anchorCtr="0">
            <a:noAutofit/>
          </a:bodyPr>
          <a:lstStyle>
            <a:lvl1pPr marL="114300" indent="-114300">
              <a:lnSpc>
                <a:spcPct val="100000"/>
              </a:lnSpc>
              <a:spcBef>
                <a:spcPts val="300"/>
              </a:spcBef>
              <a:spcAft>
                <a:spcPts val="0"/>
              </a:spcAft>
              <a:buFont typeface="+mj-lt"/>
              <a:buNone/>
              <a:tabLst>
                <a:tab pos="114300" algn="l"/>
              </a:tabLst>
              <a:defRPr sz="800" b="0" i="0">
                <a:latin typeface="+mn-lt"/>
              </a:defRPr>
            </a:lvl1pPr>
            <a:lvl2pPr>
              <a:spcAft>
                <a:spcPts val="0"/>
              </a:spcAft>
              <a:buFontTx/>
              <a:buNone/>
              <a:defRPr sz="800" i="1">
                <a:latin typeface="+mn-lt"/>
              </a:defRPr>
            </a:lvl2pPr>
            <a:lvl3pPr marL="520700" indent="-228600">
              <a:spcAft>
                <a:spcPts val="0"/>
              </a:spcAft>
              <a:buFontTx/>
              <a:buNone/>
              <a:defRPr sz="800" i="1">
                <a:latin typeface="+mn-lt"/>
              </a:defRPr>
            </a:lvl3pPr>
            <a:lvl4pPr marL="749300" indent="-228600">
              <a:spcAft>
                <a:spcPts val="0"/>
              </a:spcAft>
              <a:buFontTx/>
              <a:buNone/>
              <a:defRPr sz="800" i="1">
                <a:latin typeface="+mn-lt"/>
              </a:defRPr>
            </a:lvl4pPr>
            <a:lvl5pPr marL="977900" indent="-228600">
              <a:spcAft>
                <a:spcPts val="0"/>
              </a:spcAft>
              <a:buFontTx/>
              <a:buNone/>
              <a:defRPr sz="800" i="1">
                <a:latin typeface="+mn-lt"/>
              </a:defRPr>
            </a:lvl5pPr>
          </a:lstStyle>
          <a:p>
            <a:pPr lvl="0"/>
            <a:r>
              <a:rPr lang="en-US" dirty="0" smtClean="0"/>
              <a:t>Click to edit Master text styles</a:t>
            </a:r>
          </a:p>
        </p:txBody>
      </p:sp>
      <p:sp>
        <p:nvSpPr>
          <p:cNvPr id="13" name="Footer Placeholder 12"/>
          <p:cNvSpPr>
            <a:spLocks noGrp="1"/>
          </p:cNvSpPr>
          <p:nvPr>
            <p:ph type="ftr" sz="quarter" idx="18"/>
          </p:nvPr>
        </p:nvSpPr>
        <p:spPr/>
        <p:txBody>
          <a:bodyPr/>
          <a:lstStyle/>
          <a:p>
            <a:r>
              <a:rPr lang="en-US" dirty="0" smtClean="0"/>
              <a:t>Last saved: Thursday, July 19, 2012 at 7:29 PM</a:t>
            </a:r>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EO Bio">
    <p:spTree>
      <p:nvGrpSpPr>
        <p:cNvPr id="1" name=""/>
        <p:cNvGrpSpPr/>
        <p:nvPr/>
      </p:nvGrpSpPr>
      <p:grpSpPr>
        <a:xfrm>
          <a:off x="0" y="0"/>
          <a:ext cx="0" cy="0"/>
          <a:chOff x="0" y="0"/>
          <a:chExt cx="0" cy="0"/>
        </a:xfrm>
      </p:grpSpPr>
      <p:sp>
        <p:nvSpPr>
          <p:cNvPr id="3" name="Content Placeholder 2"/>
          <p:cNvSpPr>
            <a:spLocks noGrp="1"/>
          </p:cNvSpPr>
          <p:nvPr>
            <p:ph idx="1"/>
          </p:nvPr>
        </p:nvSpPr>
        <p:spPr bwMode="gray">
          <a:xfrm>
            <a:off x="457200" y="914400"/>
            <a:ext cx="8229600" cy="5181600"/>
          </a:xfrm>
        </p:spPr>
        <p:txBody>
          <a:bodyPr/>
          <a:lstStyle>
            <a:lvl1pPr marL="0" indent="0" algn="l">
              <a:spcAft>
                <a:spcPts val="0"/>
              </a:spcAft>
              <a:defRPr sz="1200" b="1" cap="all" baseline="0">
                <a:solidFill>
                  <a:schemeClr val="accent2"/>
                </a:solidFill>
              </a:defRPr>
            </a:lvl1pPr>
            <a:lvl2pPr marL="0" indent="0" algn="l">
              <a:spcBef>
                <a:spcPts val="0"/>
              </a:spcBef>
              <a:spcAft>
                <a:spcPts val="0"/>
              </a:spcAft>
              <a:buFont typeface="Wingdings" pitchFamily="2" charset="2"/>
              <a:buNone/>
              <a:defRPr sz="1200" i="1">
                <a:solidFill>
                  <a:schemeClr val="tx1"/>
                </a:solidFill>
              </a:defRPr>
            </a:lvl2pPr>
            <a:lvl3pPr marL="11113" indent="-11113" algn="l">
              <a:spcBef>
                <a:spcPts val="600"/>
              </a:spcBef>
              <a:spcAft>
                <a:spcPts val="600"/>
              </a:spcAft>
              <a:buFont typeface="Arial" pitchFamily="34" charset="0"/>
              <a:buNone/>
              <a:defRPr sz="1100">
                <a:solidFill>
                  <a:schemeClr val="tx1"/>
                </a:solidFill>
                <a:latin typeface="+mn-lt"/>
              </a:defRPr>
            </a:lvl3pPr>
            <a:lvl4pPr marL="623888" indent="-160338">
              <a:defRPr/>
            </a:lvl4pPr>
            <a:lvl5pPr marL="798513" indent="-152400">
              <a:buFont typeface="Arial" pitchFamily="34" charset="0"/>
              <a:buChar char="–"/>
              <a:defRPr/>
            </a:lvl5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Title Placeholder 1"/>
          <p:cNvSpPr>
            <a:spLocks noGrp="1"/>
          </p:cNvSpPr>
          <p:nvPr>
            <p:ph type="title"/>
          </p:nvPr>
        </p:nvSpPr>
        <p:spPr>
          <a:xfrm>
            <a:off x="457200" y="1"/>
            <a:ext cx="8229600" cy="825500"/>
          </a:xfrm>
          <a:prstGeom prst="rect">
            <a:avLst/>
          </a:prstGeom>
        </p:spPr>
        <p:txBody>
          <a:bodyPr vert="horz" lIns="0" tIns="45720" rIns="91440" bIns="45720" rtlCol="0" anchor="b" anchorCtr="0">
            <a:normAutofit/>
          </a:bodyPr>
          <a:lstStyle>
            <a:lvl1pPr>
              <a:defRPr/>
            </a:lvl1pPr>
          </a:lstStyle>
          <a:p>
            <a:r>
              <a:rPr lang="en-US" smtClean="0"/>
              <a:t>Click to edit Master title style</a:t>
            </a:r>
            <a:endParaRPr lang="en-US" dirty="0"/>
          </a:p>
        </p:txBody>
      </p:sp>
      <p:sp>
        <p:nvSpPr>
          <p:cNvPr id="5" name="Slide Number Placeholder 5"/>
          <p:cNvSpPr>
            <a:spLocks noGrp="1"/>
          </p:cNvSpPr>
          <p:nvPr>
            <p:ph type="sldNum" sz="quarter" idx="4"/>
          </p:nvPr>
        </p:nvSpPr>
        <p:spPr>
          <a:xfrm>
            <a:off x="6572251" y="6464301"/>
            <a:ext cx="2133600" cy="365125"/>
          </a:xfrm>
          <a:prstGeom prst="rect">
            <a:avLst/>
          </a:prstGeom>
          <a:noFill/>
        </p:spPr>
        <p:txBody>
          <a:bodyPr vert="horz" wrap="square" lIns="91440" tIns="45720" rIns="91440" bIns="45720" numCol="1" anchor="t" anchorCtr="0" compatLnSpc="1">
            <a:prstTxWarp prst="textNoShape">
              <a:avLst/>
            </a:prstTxWarp>
          </a:bodyPr>
          <a:lstStyle>
            <a:lvl1pPr algn="r">
              <a:defRPr sz="1000">
                <a:solidFill>
                  <a:schemeClr val="tx1"/>
                </a:solidFill>
                <a:latin typeface="Arial" pitchFamily="34" charset="0"/>
                <a:ea typeface="Arial" pitchFamily="34" charset="0"/>
                <a:cs typeface="Arial" pitchFamily="34" charset="0"/>
              </a:defRPr>
            </a:lvl1pPr>
          </a:lstStyle>
          <a:p>
            <a:fld id="{C67C72BF-1F5D-4637-B4BC-DD2639B204D9}" type="slidenum">
              <a:rPr lang="en-US" smtClean="0"/>
              <a:pPr/>
              <a:t>‹#›</a:t>
            </a:fld>
            <a:endParaRPr lang="en-US" dirty="0"/>
          </a:p>
        </p:txBody>
      </p:sp>
      <p:sp>
        <p:nvSpPr>
          <p:cNvPr id="7" name="Footer Placeholder 6"/>
          <p:cNvSpPr>
            <a:spLocks noGrp="1"/>
          </p:cNvSpPr>
          <p:nvPr>
            <p:ph type="ftr" sz="quarter" idx="10"/>
          </p:nvPr>
        </p:nvSpPr>
        <p:spPr/>
        <p:txBody>
          <a:bodyPr/>
          <a:lstStyle/>
          <a:p>
            <a:r>
              <a:rPr lang="en-US" dirty="0" smtClean="0"/>
              <a:t>Last saved: Thursday, July 19, 2012 at 7:29 PM</a:t>
            </a:r>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bios per Page">
    <p:spTree>
      <p:nvGrpSpPr>
        <p:cNvPr id="1" name=""/>
        <p:cNvGrpSpPr/>
        <p:nvPr/>
      </p:nvGrpSpPr>
      <p:grpSpPr>
        <a:xfrm>
          <a:off x="0" y="0"/>
          <a:ext cx="0" cy="0"/>
          <a:chOff x="0" y="0"/>
          <a:chExt cx="0" cy="0"/>
        </a:xfrm>
      </p:grpSpPr>
      <p:sp>
        <p:nvSpPr>
          <p:cNvPr id="3" name="Content Placeholder 2"/>
          <p:cNvSpPr>
            <a:spLocks noGrp="1"/>
          </p:cNvSpPr>
          <p:nvPr>
            <p:ph idx="1"/>
          </p:nvPr>
        </p:nvSpPr>
        <p:spPr bwMode="gray">
          <a:xfrm>
            <a:off x="457200" y="914400"/>
            <a:ext cx="2667000" cy="4953000"/>
          </a:xfrm>
        </p:spPr>
        <p:txBody>
          <a:bodyPr/>
          <a:lstStyle>
            <a:lvl1pPr marL="0" indent="0" algn="l">
              <a:spcAft>
                <a:spcPts val="0"/>
              </a:spcAft>
              <a:defRPr sz="1100" b="1" cap="all" baseline="0">
                <a:solidFill>
                  <a:schemeClr val="accent2"/>
                </a:solidFill>
              </a:defRPr>
            </a:lvl1pPr>
            <a:lvl2pPr marL="0" indent="0" algn="l">
              <a:spcBef>
                <a:spcPts val="0"/>
              </a:spcBef>
              <a:spcAft>
                <a:spcPts val="0"/>
              </a:spcAft>
              <a:buFont typeface="Wingdings" pitchFamily="2" charset="2"/>
              <a:buNone/>
              <a:defRPr sz="1100" b="0" i="1">
                <a:solidFill>
                  <a:schemeClr val="tx1"/>
                </a:solidFill>
              </a:defRPr>
            </a:lvl2pPr>
            <a:lvl3pPr marL="11113" indent="-11113" algn="l">
              <a:spcBef>
                <a:spcPts val="600"/>
              </a:spcBef>
              <a:spcAft>
                <a:spcPts val="600"/>
              </a:spcAft>
              <a:buFont typeface="Arial" pitchFamily="34" charset="0"/>
              <a:buNone/>
              <a:defRPr sz="1000">
                <a:solidFill>
                  <a:schemeClr val="tx1"/>
                </a:solidFill>
                <a:latin typeface="+mn-lt"/>
              </a:defRPr>
            </a:lvl3pPr>
            <a:lvl4pPr marL="623888" indent="-160338">
              <a:defRPr/>
            </a:lvl4pPr>
            <a:lvl5pPr marL="798513" indent="-152400">
              <a:buFont typeface="Arial" pitchFamily="34" charset="0"/>
              <a:buChar char="–"/>
              <a:defRPr/>
            </a:lvl5pPr>
          </a:lstStyle>
          <a:p>
            <a:pPr lvl="0"/>
            <a:r>
              <a:rPr lang="en-US" smtClean="0"/>
              <a:t>Click to edit Master text styles</a:t>
            </a:r>
          </a:p>
          <a:p>
            <a:pPr lvl="1"/>
            <a:r>
              <a:rPr lang="en-US" smtClean="0"/>
              <a:t>Second level</a:t>
            </a:r>
          </a:p>
          <a:p>
            <a:pPr lvl="2"/>
            <a:r>
              <a:rPr lang="en-US" smtClean="0"/>
              <a:t>Third level</a:t>
            </a:r>
          </a:p>
        </p:txBody>
      </p:sp>
      <p:sp>
        <p:nvSpPr>
          <p:cNvPr id="7" name="Title Placeholder 1"/>
          <p:cNvSpPr>
            <a:spLocks noGrp="1"/>
          </p:cNvSpPr>
          <p:nvPr>
            <p:ph type="title"/>
          </p:nvPr>
        </p:nvSpPr>
        <p:spPr>
          <a:xfrm>
            <a:off x="457200" y="1"/>
            <a:ext cx="8229600" cy="825500"/>
          </a:xfrm>
          <a:prstGeom prst="rect">
            <a:avLst/>
          </a:prstGeom>
        </p:spPr>
        <p:txBody>
          <a:bodyPr vert="horz" lIns="0" tIns="45720" rIns="91440" bIns="45720" rtlCol="0" anchor="b" anchorCtr="0">
            <a:normAutofit/>
          </a:bodyPr>
          <a:lstStyle>
            <a:lvl1pPr>
              <a:defRPr/>
            </a:lvl1pPr>
          </a:lstStyle>
          <a:p>
            <a:r>
              <a:rPr lang="en-US" smtClean="0"/>
              <a:t>Click to edit Master title style</a:t>
            </a:r>
            <a:endParaRPr lang="en-US" dirty="0"/>
          </a:p>
        </p:txBody>
      </p:sp>
      <p:sp>
        <p:nvSpPr>
          <p:cNvPr id="10" name="Content Placeholder 2"/>
          <p:cNvSpPr>
            <a:spLocks noGrp="1"/>
          </p:cNvSpPr>
          <p:nvPr>
            <p:ph idx="11"/>
          </p:nvPr>
        </p:nvSpPr>
        <p:spPr bwMode="gray">
          <a:xfrm>
            <a:off x="3238500" y="914400"/>
            <a:ext cx="2667000" cy="4953000"/>
          </a:xfrm>
        </p:spPr>
        <p:txBody>
          <a:bodyPr/>
          <a:lstStyle>
            <a:lvl1pPr marL="0" indent="0" algn="l">
              <a:spcAft>
                <a:spcPts val="0"/>
              </a:spcAft>
              <a:defRPr sz="1100" b="1" cap="all" baseline="0">
                <a:solidFill>
                  <a:schemeClr val="accent2"/>
                </a:solidFill>
              </a:defRPr>
            </a:lvl1pPr>
            <a:lvl2pPr marL="0" indent="0" algn="l">
              <a:spcBef>
                <a:spcPts val="0"/>
              </a:spcBef>
              <a:spcAft>
                <a:spcPts val="0"/>
              </a:spcAft>
              <a:buFont typeface="Wingdings" pitchFamily="2" charset="2"/>
              <a:buNone/>
              <a:defRPr sz="1100" b="0" i="1">
                <a:solidFill>
                  <a:schemeClr val="tx1"/>
                </a:solidFill>
              </a:defRPr>
            </a:lvl2pPr>
            <a:lvl3pPr marL="11113" indent="-11113" algn="l">
              <a:spcBef>
                <a:spcPts val="600"/>
              </a:spcBef>
              <a:spcAft>
                <a:spcPts val="600"/>
              </a:spcAft>
              <a:buFont typeface="Arial" pitchFamily="34" charset="0"/>
              <a:buNone/>
              <a:defRPr sz="1000">
                <a:solidFill>
                  <a:schemeClr val="tx1"/>
                </a:solidFill>
                <a:latin typeface="+mn-lt"/>
              </a:defRPr>
            </a:lvl3pPr>
            <a:lvl4pPr marL="623888" indent="-160338">
              <a:defRPr/>
            </a:lvl4pPr>
            <a:lvl5pPr marL="798513" indent="-152400">
              <a:buFont typeface="Arial" pitchFamily="34" charset="0"/>
              <a:buChar char="–"/>
              <a:defRPr/>
            </a:lvl5pPr>
          </a:lstStyle>
          <a:p>
            <a:pPr lvl="0"/>
            <a:r>
              <a:rPr lang="en-US" smtClean="0"/>
              <a:t>Click to edit Master text styles</a:t>
            </a:r>
          </a:p>
          <a:p>
            <a:pPr lvl="1"/>
            <a:r>
              <a:rPr lang="en-US" smtClean="0"/>
              <a:t>Second level</a:t>
            </a:r>
          </a:p>
          <a:p>
            <a:pPr lvl="2"/>
            <a:r>
              <a:rPr lang="en-US" smtClean="0"/>
              <a:t>Third level</a:t>
            </a:r>
          </a:p>
        </p:txBody>
      </p:sp>
      <p:sp>
        <p:nvSpPr>
          <p:cNvPr id="11" name="Content Placeholder 2"/>
          <p:cNvSpPr>
            <a:spLocks noGrp="1"/>
          </p:cNvSpPr>
          <p:nvPr>
            <p:ph idx="12"/>
          </p:nvPr>
        </p:nvSpPr>
        <p:spPr bwMode="gray">
          <a:xfrm>
            <a:off x="6019800" y="914400"/>
            <a:ext cx="2667000" cy="4953000"/>
          </a:xfrm>
        </p:spPr>
        <p:txBody>
          <a:bodyPr/>
          <a:lstStyle>
            <a:lvl1pPr marL="0" indent="0" algn="l">
              <a:spcAft>
                <a:spcPts val="0"/>
              </a:spcAft>
              <a:defRPr sz="1100" b="1" cap="all" baseline="0">
                <a:solidFill>
                  <a:schemeClr val="accent2"/>
                </a:solidFill>
              </a:defRPr>
            </a:lvl1pPr>
            <a:lvl2pPr marL="0" indent="0" algn="l">
              <a:spcBef>
                <a:spcPts val="0"/>
              </a:spcBef>
              <a:spcAft>
                <a:spcPts val="0"/>
              </a:spcAft>
              <a:buFont typeface="Wingdings" pitchFamily="2" charset="2"/>
              <a:buNone/>
              <a:defRPr sz="1100" b="0" i="1">
                <a:solidFill>
                  <a:schemeClr val="tx1"/>
                </a:solidFill>
              </a:defRPr>
            </a:lvl2pPr>
            <a:lvl3pPr marL="11113" indent="-11113" algn="l">
              <a:spcBef>
                <a:spcPts val="600"/>
              </a:spcBef>
              <a:spcAft>
                <a:spcPts val="600"/>
              </a:spcAft>
              <a:buFont typeface="Arial" pitchFamily="34" charset="0"/>
              <a:buNone/>
              <a:defRPr sz="1000">
                <a:solidFill>
                  <a:schemeClr val="tx1"/>
                </a:solidFill>
                <a:latin typeface="+mn-lt"/>
              </a:defRPr>
            </a:lvl3pPr>
            <a:lvl4pPr marL="623888" indent="-160338">
              <a:defRPr/>
            </a:lvl4pPr>
            <a:lvl5pPr marL="798513" indent="-152400">
              <a:buFont typeface="Arial" pitchFamily="34" charset="0"/>
              <a:buChar char="–"/>
              <a:defRPr/>
            </a:lvl5pPr>
          </a:lstStyle>
          <a:p>
            <a:pPr lvl="0"/>
            <a:r>
              <a:rPr lang="en-US" smtClean="0"/>
              <a:t>Click to edit Master text styles</a:t>
            </a:r>
          </a:p>
          <a:p>
            <a:pPr lvl="1"/>
            <a:r>
              <a:rPr lang="en-US" smtClean="0"/>
              <a:t>Second level</a:t>
            </a:r>
          </a:p>
          <a:p>
            <a:pPr lvl="2"/>
            <a:r>
              <a:rPr lang="en-US" smtClean="0"/>
              <a:t>Third level</a:t>
            </a:r>
          </a:p>
        </p:txBody>
      </p:sp>
      <p:sp>
        <p:nvSpPr>
          <p:cNvPr id="8" name="Slide Number Placeholder 5"/>
          <p:cNvSpPr>
            <a:spLocks noGrp="1"/>
          </p:cNvSpPr>
          <p:nvPr>
            <p:ph type="sldNum" sz="quarter" idx="4"/>
          </p:nvPr>
        </p:nvSpPr>
        <p:spPr>
          <a:xfrm>
            <a:off x="6572251" y="6464301"/>
            <a:ext cx="2133600" cy="365125"/>
          </a:xfrm>
          <a:prstGeom prst="rect">
            <a:avLst/>
          </a:prstGeom>
        </p:spPr>
        <p:txBody>
          <a:bodyPr vert="horz" wrap="square" lIns="91440" tIns="45720" rIns="91440" bIns="45720" numCol="1" anchor="t" anchorCtr="0" compatLnSpc="1">
            <a:prstTxWarp prst="textNoShape">
              <a:avLst/>
            </a:prstTxWarp>
          </a:bodyPr>
          <a:lstStyle>
            <a:lvl1pPr algn="r">
              <a:defRPr sz="1000">
                <a:solidFill>
                  <a:schemeClr val="tx1"/>
                </a:solidFill>
                <a:latin typeface="Arial" pitchFamily="34" charset="0"/>
                <a:ea typeface="Arial" pitchFamily="34" charset="0"/>
                <a:cs typeface="Arial" pitchFamily="34" charset="0"/>
              </a:defRPr>
            </a:lvl1pPr>
          </a:lstStyle>
          <a:p>
            <a:fld id="{C67C72BF-1F5D-4637-B4BC-DD2639B204D9}" type="slidenum">
              <a:rPr lang="en-US" smtClean="0"/>
              <a:pPr/>
              <a:t>‹#›</a:t>
            </a:fld>
            <a:endParaRPr lang="en-US" dirty="0"/>
          </a:p>
        </p:txBody>
      </p:sp>
      <p:sp>
        <p:nvSpPr>
          <p:cNvPr id="9" name="Footer Placeholder 8"/>
          <p:cNvSpPr>
            <a:spLocks noGrp="1"/>
          </p:cNvSpPr>
          <p:nvPr>
            <p:ph type="ftr" sz="quarter" idx="13"/>
          </p:nvPr>
        </p:nvSpPr>
        <p:spPr/>
        <p:txBody>
          <a:bodyPr/>
          <a:lstStyle/>
          <a:p>
            <a:r>
              <a:rPr lang="en-US" dirty="0" smtClean="0"/>
              <a:t>Last saved: Thursday, July 19, 2012 at 7:29 PM</a:t>
            </a:r>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wo Bios per Page">
    <p:spTree>
      <p:nvGrpSpPr>
        <p:cNvPr id="1" name=""/>
        <p:cNvGrpSpPr/>
        <p:nvPr/>
      </p:nvGrpSpPr>
      <p:grpSpPr>
        <a:xfrm>
          <a:off x="0" y="0"/>
          <a:ext cx="0" cy="0"/>
          <a:chOff x="0" y="0"/>
          <a:chExt cx="0" cy="0"/>
        </a:xfrm>
      </p:grpSpPr>
      <p:sp>
        <p:nvSpPr>
          <p:cNvPr id="3" name="Content Placeholder 2"/>
          <p:cNvSpPr>
            <a:spLocks noGrp="1"/>
          </p:cNvSpPr>
          <p:nvPr>
            <p:ph idx="1"/>
          </p:nvPr>
        </p:nvSpPr>
        <p:spPr bwMode="gray">
          <a:xfrm>
            <a:off x="457200" y="914400"/>
            <a:ext cx="3886200" cy="4953000"/>
          </a:xfrm>
        </p:spPr>
        <p:txBody>
          <a:bodyPr/>
          <a:lstStyle>
            <a:lvl1pPr marL="0" indent="0" algn="l">
              <a:spcAft>
                <a:spcPts val="0"/>
              </a:spcAft>
              <a:defRPr sz="1200" b="1" cap="all" baseline="0">
                <a:solidFill>
                  <a:schemeClr val="accent2"/>
                </a:solidFill>
              </a:defRPr>
            </a:lvl1pPr>
            <a:lvl2pPr marL="0" indent="0" algn="l">
              <a:spcBef>
                <a:spcPts val="0"/>
              </a:spcBef>
              <a:spcAft>
                <a:spcPts val="0"/>
              </a:spcAft>
              <a:buFont typeface="Wingdings" pitchFamily="2" charset="2"/>
              <a:buNone/>
              <a:defRPr sz="1200" b="0" i="1">
                <a:solidFill>
                  <a:schemeClr val="tx1"/>
                </a:solidFill>
              </a:defRPr>
            </a:lvl2pPr>
            <a:lvl3pPr marL="11113" indent="-11113" algn="l">
              <a:spcBef>
                <a:spcPts val="600"/>
              </a:spcBef>
              <a:spcAft>
                <a:spcPts val="600"/>
              </a:spcAft>
              <a:buFont typeface="Arial" pitchFamily="34" charset="0"/>
              <a:buNone/>
              <a:defRPr sz="1100">
                <a:solidFill>
                  <a:schemeClr val="tx1"/>
                </a:solidFill>
                <a:latin typeface="+mn-lt"/>
              </a:defRPr>
            </a:lvl3pPr>
            <a:lvl4pPr marL="623888" indent="-160338">
              <a:defRPr/>
            </a:lvl4pPr>
            <a:lvl5pPr marL="798513" indent="-152400">
              <a:buFont typeface="Arial" pitchFamily="34" charset="0"/>
              <a:buChar char="–"/>
              <a:defRPr/>
            </a:lvl5pPr>
          </a:lstStyle>
          <a:p>
            <a:pPr lvl="0"/>
            <a:r>
              <a:rPr lang="en-US" smtClean="0"/>
              <a:t>Click to edit Master text styles</a:t>
            </a:r>
          </a:p>
          <a:p>
            <a:pPr lvl="1"/>
            <a:r>
              <a:rPr lang="en-US" smtClean="0"/>
              <a:t>Second level</a:t>
            </a:r>
          </a:p>
          <a:p>
            <a:pPr lvl="2"/>
            <a:r>
              <a:rPr lang="en-US" smtClean="0"/>
              <a:t>Third level</a:t>
            </a:r>
          </a:p>
        </p:txBody>
      </p:sp>
      <p:sp>
        <p:nvSpPr>
          <p:cNvPr id="7" name="Title Placeholder 1"/>
          <p:cNvSpPr>
            <a:spLocks noGrp="1"/>
          </p:cNvSpPr>
          <p:nvPr>
            <p:ph type="title"/>
          </p:nvPr>
        </p:nvSpPr>
        <p:spPr>
          <a:xfrm>
            <a:off x="457200" y="1"/>
            <a:ext cx="8229600" cy="825500"/>
          </a:xfrm>
          <a:prstGeom prst="rect">
            <a:avLst/>
          </a:prstGeom>
        </p:spPr>
        <p:txBody>
          <a:bodyPr vert="horz" lIns="0" tIns="45720" rIns="91440" bIns="45720" rtlCol="0" anchor="b" anchorCtr="0">
            <a:normAutofit/>
          </a:bodyPr>
          <a:lstStyle/>
          <a:p>
            <a:r>
              <a:rPr lang="en-US" smtClean="0"/>
              <a:t>Click to edit Master title style</a:t>
            </a:r>
            <a:endParaRPr lang="en-US" dirty="0"/>
          </a:p>
        </p:txBody>
      </p:sp>
      <p:sp>
        <p:nvSpPr>
          <p:cNvPr id="11" name="Content Placeholder 2"/>
          <p:cNvSpPr>
            <a:spLocks noGrp="1"/>
          </p:cNvSpPr>
          <p:nvPr>
            <p:ph idx="12"/>
          </p:nvPr>
        </p:nvSpPr>
        <p:spPr bwMode="gray">
          <a:xfrm>
            <a:off x="4800600" y="914400"/>
            <a:ext cx="3886200" cy="4953000"/>
          </a:xfrm>
        </p:spPr>
        <p:txBody>
          <a:bodyPr/>
          <a:lstStyle>
            <a:lvl1pPr marL="0" indent="0" algn="l">
              <a:spcAft>
                <a:spcPts val="0"/>
              </a:spcAft>
              <a:defRPr sz="1200" b="1" cap="all" baseline="0">
                <a:solidFill>
                  <a:schemeClr val="accent2"/>
                </a:solidFill>
              </a:defRPr>
            </a:lvl1pPr>
            <a:lvl2pPr marL="0" indent="0" algn="l">
              <a:spcBef>
                <a:spcPts val="0"/>
              </a:spcBef>
              <a:spcAft>
                <a:spcPts val="0"/>
              </a:spcAft>
              <a:buFont typeface="Wingdings" pitchFamily="2" charset="2"/>
              <a:buNone/>
              <a:defRPr sz="1200" b="0" i="1">
                <a:solidFill>
                  <a:schemeClr val="tx1"/>
                </a:solidFill>
              </a:defRPr>
            </a:lvl2pPr>
            <a:lvl3pPr marL="11113" indent="-11113" algn="l">
              <a:spcBef>
                <a:spcPts val="600"/>
              </a:spcBef>
              <a:spcAft>
                <a:spcPts val="600"/>
              </a:spcAft>
              <a:buFont typeface="Arial" pitchFamily="34" charset="0"/>
              <a:buNone/>
              <a:defRPr sz="1100">
                <a:solidFill>
                  <a:schemeClr val="tx1"/>
                </a:solidFill>
                <a:latin typeface="+mn-lt"/>
              </a:defRPr>
            </a:lvl3pPr>
            <a:lvl4pPr marL="623888" indent="-160338">
              <a:defRPr/>
            </a:lvl4pPr>
            <a:lvl5pPr marL="798513" indent="-152400">
              <a:buFont typeface="Arial" pitchFamily="34" charset="0"/>
              <a:buChar char="–"/>
              <a:defRPr/>
            </a:lvl5pPr>
          </a:lstStyle>
          <a:p>
            <a:pPr lvl="0"/>
            <a:r>
              <a:rPr lang="en-US" smtClean="0"/>
              <a:t>Click to edit Master text styles</a:t>
            </a:r>
          </a:p>
          <a:p>
            <a:pPr lvl="1"/>
            <a:r>
              <a:rPr lang="en-US" smtClean="0"/>
              <a:t>Second level</a:t>
            </a:r>
          </a:p>
          <a:p>
            <a:pPr lvl="2"/>
            <a:r>
              <a:rPr lang="en-US" smtClean="0"/>
              <a:t>Third level</a:t>
            </a:r>
          </a:p>
        </p:txBody>
      </p:sp>
      <p:sp>
        <p:nvSpPr>
          <p:cNvPr id="8" name="Slide Number Placeholder 5"/>
          <p:cNvSpPr>
            <a:spLocks noGrp="1"/>
          </p:cNvSpPr>
          <p:nvPr>
            <p:ph type="sldNum" sz="quarter" idx="4"/>
          </p:nvPr>
        </p:nvSpPr>
        <p:spPr>
          <a:xfrm>
            <a:off x="6572251" y="6464301"/>
            <a:ext cx="2133600" cy="365125"/>
          </a:xfrm>
          <a:prstGeom prst="rect">
            <a:avLst/>
          </a:prstGeom>
          <a:noFill/>
        </p:spPr>
        <p:txBody>
          <a:bodyPr vert="horz" wrap="square" lIns="91440" tIns="45720" rIns="91440" bIns="45720" numCol="1" anchor="t" anchorCtr="0" compatLnSpc="1">
            <a:prstTxWarp prst="textNoShape">
              <a:avLst/>
            </a:prstTxWarp>
          </a:bodyPr>
          <a:lstStyle>
            <a:lvl1pPr algn="r">
              <a:defRPr sz="1000">
                <a:solidFill>
                  <a:schemeClr val="tx1"/>
                </a:solidFill>
                <a:latin typeface="Arial" pitchFamily="34" charset="0"/>
                <a:ea typeface="Arial" pitchFamily="34" charset="0"/>
                <a:cs typeface="Arial" pitchFamily="34" charset="0"/>
              </a:defRPr>
            </a:lvl1pPr>
          </a:lstStyle>
          <a:p>
            <a:fld id="{C67C72BF-1F5D-4637-B4BC-DD2639B204D9}" type="slidenum">
              <a:rPr lang="en-US" smtClean="0"/>
              <a:pPr/>
              <a:t>‹#›</a:t>
            </a:fld>
            <a:endParaRPr lang="en-US" dirty="0"/>
          </a:p>
        </p:txBody>
      </p:sp>
      <p:sp>
        <p:nvSpPr>
          <p:cNvPr id="6" name="Footer Placeholder 5"/>
          <p:cNvSpPr>
            <a:spLocks noGrp="1"/>
          </p:cNvSpPr>
          <p:nvPr>
            <p:ph type="ftr" sz="quarter" idx="13"/>
          </p:nvPr>
        </p:nvSpPr>
        <p:spPr/>
        <p:txBody>
          <a:bodyPr/>
          <a:lstStyle/>
          <a:p>
            <a:r>
              <a:rPr lang="en-US" dirty="0" smtClean="0"/>
              <a:t>Last saved: Thursday, July 19, 2012 at 7:29 PM</a:t>
            </a:r>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1"/>
            <a:ext cx="8229600" cy="825500"/>
          </a:xfrm>
        </p:spPr>
        <p:txBody>
          <a:bodyPr/>
          <a:lstStyle/>
          <a:p>
            <a:r>
              <a:rPr lang="en-US" smtClean="0"/>
              <a:t>Click to edit Master title style</a:t>
            </a:r>
            <a:endParaRPr lang="en-US"/>
          </a:p>
        </p:txBody>
      </p:sp>
      <p:sp>
        <p:nvSpPr>
          <p:cNvPr id="6" name="Content Placeholder 5"/>
          <p:cNvSpPr>
            <a:spLocks noGrp="1"/>
          </p:cNvSpPr>
          <p:nvPr>
            <p:ph sz="quarter" idx="12"/>
          </p:nvPr>
        </p:nvSpPr>
        <p:spPr>
          <a:xfrm>
            <a:off x="457200" y="899431"/>
            <a:ext cx="8243887" cy="241808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Slide Number Placeholder 5"/>
          <p:cNvSpPr>
            <a:spLocks noGrp="1"/>
          </p:cNvSpPr>
          <p:nvPr>
            <p:ph type="sldNum" sz="quarter" idx="4"/>
          </p:nvPr>
        </p:nvSpPr>
        <p:spPr>
          <a:xfrm>
            <a:off x="6572251" y="6464301"/>
            <a:ext cx="2133600" cy="365125"/>
          </a:xfrm>
          <a:prstGeom prst="rect">
            <a:avLst/>
          </a:prstGeom>
          <a:noFill/>
        </p:spPr>
        <p:txBody>
          <a:bodyPr vert="horz" wrap="square" lIns="91440" tIns="45720" rIns="91440" bIns="45720" numCol="1" anchor="t" anchorCtr="0" compatLnSpc="1">
            <a:prstTxWarp prst="textNoShape">
              <a:avLst/>
            </a:prstTxWarp>
          </a:bodyPr>
          <a:lstStyle>
            <a:lvl1pPr algn="r">
              <a:defRPr sz="1000">
                <a:solidFill>
                  <a:schemeClr val="tx1"/>
                </a:solidFill>
                <a:latin typeface="Arial" pitchFamily="34" charset="0"/>
                <a:ea typeface="Arial" pitchFamily="34" charset="0"/>
                <a:cs typeface="Arial" pitchFamily="34" charset="0"/>
              </a:defRPr>
            </a:lvl1pPr>
          </a:lstStyle>
          <a:p>
            <a:fld id="{C67C72BF-1F5D-4637-B4BC-DD2639B204D9}" type="slidenum">
              <a:rPr lang="en-US" smtClean="0"/>
              <a:pPr/>
              <a:t>‹#›</a:t>
            </a:fld>
            <a:endParaRPr lang="en-US" dirty="0"/>
          </a:p>
        </p:txBody>
      </p:sp>
      <p:sp>
        <p:nvSpPr>
          <p:cNvPr id="8" name="Content Placeholder 5"/>
          <p:cNvSpPr>
            <a:spLocks noGrp="1"/>
          </p:cNvSpPr>
          <p:nvPr>
            <p:ph sz="quarter" idx="16"/>
          </p:nvPr>
        </p:nvSpPr>
        <p:spPr>
          <a:xfrm>
            <a:off x="457200" y="3362960"/>
            <a:ext cx="8243887" cy="24180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6"/>
          <p:cNvSpPr>
            <a:spLocks noGrp="1"/>
          </p:cNvSpPr>
          <p:nvPr>
            <p:ph type="body" sz="quarter" idx="17"/>
          </p:nvPr>
        </p:nvSpPr>
        <p:spPr>
          <a:xfrm>
            <a:off x="457200" y="5867400"/>
            <a:ext cx="8229600" cy="304800"/>
          </a:xfrm>
        </p:spPr>
        <p:txBody>
          <a:bodyPr bIns="18288" anchor="b" anchorCtr="0">
            <a:noAutofit/>
          </a:bodyPr>
          <a:lstStyle>
            <a:lvl1pPr marL="114300" indent="-114300">
              <a:lnSpc>
                <a:spcPct val="100000"/>
              </a:lnSpc>
              <a:spcBef>
                <a:spcPts val="300"/>
              </a:spcBef>
              <a:spcAft>
                <a:spcPts val="0"/>
              </a:spcAft>
              <a:buFont typeface="+mj-lt"/>
              <a:buNone/>
              <a:tabLst>
                <a:tab pos="114300" algn="l"/>
              </a:tabLst>
              <a:defRPr sz="800" b="0" i="0">
                <a:latin typeface="+mn-lt"/>
              </a:defRPr>
            </a:lvl1pPr>
            <a:lvl2pPr>
              <a:spcAft>
                <a:spcPts val="0"/>
              </a:spcAft>
              <a:buFontTx/>
              <a:buNone/>
              <a:defRPr sz="800" i="1">
                <a:latin typeface="+mn-lt"/>
              </a:defRPr>
            </a:lvl2pPr>
            <a:lvl3pPr marL="520700" indent="-228600">
              <a:spcAft>
                <a:spcPts val="0"/>
              </a:spcAft>
              <a:buFontTx/>
              <a:buNone/>
              <a:defRPr sz="800" i="1">
                <a:latin typeface="+mn-lt"/>
              </a:defRPr>
            </a:lvl3pPr>
            <a:lvl4pPr marL="749300" indent="-228600">
              <a:spcAft>
                <a:spcPts val="0"/>
              </a:spcAft>
              <a:buFontTx/>
              <a:buNone/>
              <a:defRPr sz="800" i="1">
                <a:latin typeface="+mn-lt"/>
              </a:defRPr>
            </a:lvl4pPr>
            <a:lvl5pPr marL="977900" indent="-228600">
              <a:spcAft>
                <a:spcPts val="0"/>
              </a:spcAft>
              <a:buFontTx/>
              <a:buNone/>
              <a:defRPr sz="800" i="1">
                <a:latin typeface="+mn-lt"/>
              </a:defRPr>
            </a:lvl5pPr>
          </a:lstStyle>
          <a:p>
            <a:pPr lvl="0"/>
            <a:r>
              <a:rPr lang="en-US" dirty="0" smtClean="0"/>
              <a:t>Click to edit Master text styles</a:t>
            </a:r>
          </a:p>
        </p:txBody>
      </p:sp>
      <p:sp>
        <p:nvSpPr>
          <p:cNvPr id="11" name="Footer Placeholder 10"/>
          <p:cNvSpPr>
            <a:spLocks noGrp="1"/>
          </p:cNvSpPr>
          <p:nvPr>
            <p:ph type="ftr" sz="quarter" idx="18"/>
          </p:nvPr>
        </p:nvSpPr>
        <p:spPr/>
        <p:txBody>
          <a:bodyPr/>
          <a:lstStyle/>
          <a:p>
            <a:r>
              <a:rPr lang="en-US" dirty="0" smtClean="0"/>
              <a:t>Last saved: Thursday, July 19, 2012 at 7:29 PM</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Reference Only: Palette">
    <p:spTree>
      <p:nvGrpSpPr>
        <p:cNvPr id="1" name=""/>
        <p:cNvGrpSpPr/>
        <p:nvPr/>
      </p:nvGrpSpPr>
      <p:grpSpPr>
        <a:xfrm>
          <a:off x="0" y="0"/>
          <a:ext cx="0" cy="0"/>
          <a:chOff x="0" y="0"/>
          <a:chExt cx="0" cy="0"/>
        </a:xfrm>
      </p:grpSpPr>
      <p:grpSp>
        <p:nvGrpSpPr>
          <p:cNvPr id="2" name="Group 40"/>
          <p:cNvGrpSpPr/>
          <p:nvPr/>
        </p:nvGrpSpPr>
        <p:grpSpPr>
          <a:xfrm>
            <a:off x="457200" y="1371600"/>
            <a:ext cx="898962" cy="1321988"/>
            <a:chOff x="914400" y="1524000"/>
            <a:chExt cx="1143000" cy="1680865"/>
          </a:xfrm>
        </p:grpSpPr>
        <p:sp>
          <p:nvSpPr>
            <p:cNvPr id="48" name="Rectangle 47"/>
            <p:cNvSpPr/>
            <p:nvPr/>
          </p:nvSpPr>
          <p:spPr>
            <a:xfrm>
              <a:off x="922266" y="1524000"/>
              <a:ext cx="1133168" cy="1133168"/>
            </a:xfrm>
            <a:prstGeom prst="rect">
              <a:avLst/>
            </a:prstGeom>
            <a:solidFill>
              <a:srgbClr val="AFBA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49" name="TextBox 48"/>
            <p:cNvSpPr txBox="1"/>
            <p:nvPr/>
          </p:nvSpPr>
          <p:spPr>
            <a:xfrm>
              <a:off x="914400" y="2743200"/>
              <a:ext cx="1143000" cy="461665"/>
            </a:xfrm>
            <a:prstGeom prst="rect">
              <a:avLst/>
            </a:prstGeom>
            <a:noFill/>
          </p:spPr>
          <p:txBody>
            <a:bodyPr wrap="square" lIns="0" tIns="0" rIns="0" bIns="0" rtlCol="0" anchor="ctr" anchorCtr="0">
              <a:noAutofit/>
            </a:bodyPr>
            <a:lstStyle/>
            <a:p>
              <a:pPr>
                <a:tabLst>
                  <a:tab pos="1123950" algn="r"/>
                </a:tabLst>
              </a:pPr>
              <a:r>
                <a:rPr lang="en-US" sz="700" b="1" dirty="0" smtClean="0">
                  <a:latin typeface="+mj-lt"/>
                </a:rPr>
                <a:t>HEX:</a:t>
              </a:r>
              <a:r>
                <a:rPr lang="en-US" sz="700" dirty="0" smtClean="0">
                  <a:latin typeface="+mj-lt"/>
                </a:rPr>
                <a:t>	#AFBAC6</a:t>
              </a:r>
            </a:p>
            <a:p>
              <a:pPr>
                <a:tabLst>
                  <a:tab pos="1123950" algn="r"/>
                </a:tabLst>
              </a:pPr>
              <a:r>
                <a:rPr lang="en-US" sz="700" b="1" dirty="0" smtClean="0">
                  <a:latin typeface="+mj-lt"/>
                </a:rPr>
                <a:t>RGB:</a:t>
              </a:r>
              <a:r>
                <a:rPr lang="en-US" sz="700" dirty="0" smtClean="0">
                  <a:latin typeface="+mj-lt"/>
                </a:rPr>
                <a:t>	175, 186, 198</a:t>
              </a:r>
            </a:p>
            <a:p>
              <a:pPr>
                <a:tabLst>
                  <a:tab pos="1123950" algn="r"/>
                </a:tabLst>
              </a:pPr>
              <a:r>
                <a:rPr lang="en-US" sz="700" b="1" dirty="0" smtClean="0">
                  <a:latin typeface="+mj-lt"/>
                </a:rPr>
                <a:t>CMYK:</a:t>
              </a:r>
              <a:r>
                <a:rPr lang="en-US" sz="700" dirty="0" smtClean="0">
                  <a:latin typeface="+mj-lt"/>
                </a:rPr>
                <a:t>	31, 20, 15,00</a:t>
              </a:r>
            </a:p>
          </p:txBody>
        </p:sp>
      </p:grpSp>
      <p:grpSp>
        <p:nvGrpSpPr>
          <p:cNvPr id="4" name="Group 38"/>
          <p:cNvGrpSpPr/>
          <p:nvPr/>
        </p:nvGrpSpPr>
        <p:grpSpPr>
          <a:xfrm>
            <a:off x="2967940" y="1371600"/>
            <a:ext cx="898962" cy="1321988"/>
            <a:chOff x="5265057" y="1524000"/>
            <a:chExt cx="1143000" cy="1680865"/>
          </a:xfrm>
        </p:grpSpPr>
        <p:sp>
          <p:nvSpPr>
            <p:cNvPr id="44" name="Rectangle 43"/>
            <p:cNvSpPr/>
            <p:nvPr/>
          </p:nvSpPr>
          <p:spPr>
            <a:xfrm>
              <a:off x="5272923" y="1524000"/>
              <a:ext cx="1133168" cy="1133168"/>
            </a:xfrm>
            <a:prstGeom prst="rect">
              <a:avLst/>
            </a:prstGeom>
            <a:solidFill>
              <a:srgbClr val="7AB8C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45" name="TextBox 44"/>
            <p:cNvSpPr txBox="1"/>
            <p:nvPr/>
          </p:nvSpPr>
          <p:spPr>
            <a:xfrm>
              <a:off x="5265057" y="2743200"/>
              <a:ext cx="1143000" cy="461665"/>
            </a:xfrm>
            <a:prstGeom prst="rect">
              <a:avLst/>
            </a:prstGeom>
            <a:noFill/>
          </p:spPr>
          <p:txBody>
            <a:bodyPr wrap="square" lIns="0" tIns="0" rIns="0" bIns="0" rtlCol="0" anchor="ctr" anchorCtr="0">
              <a:noAutofit/>
            </a:bodyPr>
            <a:lstStyle/>
            <a:p>
              <a:pPr>
                <a:tabLst>
                  <a:tab pos="1123950" algn="r"/>
                </a:tabLst>
              </a:pPr>
              <a:r>
                <a:rPr lang="en-US" sz="700" b="1" dirty="0" smtClean="0">
                  <a:latin typeface="+mj-lt"/>
                </a:rPr>
                <a:t>HEX:</a:t>
              </a:r>
              <a:r>
                <a:rPr lang="en-US" sz="700" dirty="0" smtClean="0">
                  <a:latin typeface="+mj-lt"/>
                </a:rPr>
                <a:t>	#7AB8CF</a:t>
              </a:r>
            </a:p>
            <a:p>
              <a:pPr>
                <a:tabLst>
                  <a:tab pos="1123950" algn="r"/>
                </a:tabLst>
              </a:pPr>
              <a:r>
                <a:rPr lang="en-US" sz="700" b="1" dirty="0" smtClean="0">
                  <a:latin typeface="+mj-lt"/>
                </a:rPr>
                <a:t>RGB:</a:t>
              </a:r>
              <a:r>
                <a:rPr lang="en-US" sz="700" dirty="0" smtClean="0">
                  <a:latin typeface="+mj-lt"/>
                </a:rPr>
                <a:t>	122, 184, 207</a:t>
              </a:r>
            </a:p>
            <a:p>
              <a:pPr>
                <a:tabLst>
                  <a:tab pos="1123950" algn="r"/>
                </a:tabLst>
              </a:pPr>
              <a:r>
                <a:rPr lang="en-US" sz="700" b="1" dirty="0" smtClean="0">
                  <a:latin typeface="+mj-lt"/>
                </a:rPr>
                <a:t>CMYK:</a:t>
              </a:r>
              <a:r>
                <a:rPr lang="en-US" sz="700" dirty="0" smtClean="0">
                  <a:latin typeface="+mj-lt"/>
                </a:rPr>
                <a:t>	51, 13, 13, 00</a:t>
              </a:r>
            </a:p>
          </p:txBody>
        </p:sp>
      </p:grpSp>
      <p:grpSp>
        <p:nvGrpSpPr>
          <p:cNvPr id="5" name="Group 37"/>
          <p:cNvGrpSpPr/>
          <p:nvPr/>
        </p:nvGrpSpPr>
        <p:grpSpPr>
          <a:xfrm>
            <a:off x="4223310" y="1371600"/>
            <a:ext cx="898962" cy="1321988"/>
            <a:chOff x="7217228" y="1524000"/>
            <a:chExt cx="1143000" cy="1680865"/>
          </a:xfrm>
        </p:grpSpPr>
        <p:sp>
          <p:nvSpPr>
            <p:cNvPr id="42" name="Rectangle 41"/>
            <p:cNvSpPr/>
            <p:nvPr/>
          </p:nvSpPr>
          <p:spPr>
            <a:xfrm>
              <a:off x="7225094" y="1524000"/>
              <a:ext cx="1133168" cy="1133168"/>
            </a:xfrm>
            <a:prstGeom prst="rect">
              <a:avLst/>
            </a:prstGeom>
            <a:solidFill>
              <a:srgbClr val="C77E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43" name="TextBox 42"/>
            <p:cNvSpPr txBox="1"/>
            <p:nvPr/>
          </p:nvSpPr>
          <p:spPr>
            <a:xfrm>
              <a:off x="7217228" y="2743200"/>
              <a:ext cx="1143000" cy="461665"/>
            </a:xfrm>
            <a:prstGeom prst="rect">
              <a:avLst/>
            </a:prstGeom>
            <a:noFill/>
          </p:spPr>
          <p:txBody>
            <a:bodyPr wrap="square" lIns="0" tIns="0" rIns="0" bIns="0" rtlCol="0" anchor="ctr" anchorCtr="0">
              <a:noAutofit/>
            </a:bodyPr>
            <a:lstStyle/>
            <a:p>
              <a:pPr>
                <a:tabLst>
                  <a:tab pos="1123950" algn="r"/>
                </a:tabLst>
              </a:pPr>
              <a:r>
                <a:rPr lang="en-US" sz="700" b="1" dirty="0" smtClean="0">
                  <a:latin typeface="+mj-lt"/>
                </a:rPr>
                <a:t>HEX:</a:t>
              </a:r>
              <a:r>
                <a:rPr lang="en-US" sz="700" dirty="0" smtClean="0">
                  <a:latin typeface="+mj-lt"/>
                </a:rPr>
                <a:t>	#C77E56</a:t>
              </a:r>
            </a:p>
            <a:p>
              <a:pPr>
                <a:tabLst>
                  <a:tab pos="1123950" algn="r"/>
                </a:tabLst>
              </a:pPr>
              <a:r>
                <a:rPr lang="en-US" sz="700" b="1" dirty="0" smtClean="0">
                  <a:latin typeface="+mj-lt"/>
                </a:rPr>
                <a:t>RGB:</a:t>
              </a:r>
              <a:r>
                <a:rPr lang="en-US" sz="700" dirty="0" smtClean="0">
                  <a:latin typeface="+mj-lt"/>
                </a:rPr>
                <a:t>	199, 126, 91</a:t>
              </a:r>
            </a:p>
            <a:p>
              <a:pPr>
                <a:tabLst>
                  <a:tab pos="1123950" algn="r"/>
                </a:tabLst>
              </a:pPr>
              <a:r>
                <a:rPr lang="en-US" sz="700" b="1" dirty="0" smtClean="0">
                  <a:latin typeface="+mj-lt"/>
                </a:rPr>
                <a:t>CMYK:</a:t>
              </a:r>
              <a:r>
                <a:rPr lang="en-US" sz="700" dirty="0" smtClean="0">
                  <a:latin typeface="+mj-lt"/>
                </a:rPr>
                <a:t>	19, 56, 72, 3</a:t>
              </a:r>
            </a:p>
          </p:txBody>
        </p:sp>
      </p:grpSp>
      <p:grpSp>
        <p:nvGrpSpPr>
          <p:cNvPr id="6" name="Group 41"/>
          <p:cNvGrpSpPr/>
          <p:nvPr/>
        </p:nvGrpSpPr>
        <p:grpSpPr>
          <a:xfrm>
            <a:off x="5478680" y="1371600"/>
            <a:ext cx="898962" cy="1321988"/>
            <a:chOff x="914400" y="1524000"/>
            <a:chExt cx="1143000" cy="1680865"/>
          </a:xfrm>
        </p:grpSpPr>
        <p:sp>
          <p:nvSpPr>
            <p:cNvPr id="40" name="Rectangle 39"/>
            <p:cNvSpPr/>
            <p:nvPr/>
          </p:nvSpPr>
          <p:spPr>
            <a:xfrm>
              <a:off x="922266" y="1524000"/>
              <a:ext cx="1133168" cy="1133168"/>
            </a:xfrm>
            <a:prstGeom prst="rect">
              <a:avLst/>
            </a:prstGeom>
            <a:solidFill>
              <a:srgbClr val="DACA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41" name="TextBox 40"/>
            <p:cNvSpPr txBox="1"/>
            <p:nvPr/>
          </p:nvSpPr>
          <p:spPr>
            <a:xfrm>
              <a:off x="914400" y="2743200"/>
              <a:ext cx="1143000" cy="461665"/>
            </a:xfrm>
            <a:prstGeom prst="rect">
              <a:avLst/>
            </a:prstGeom>
            <a:noFill/>
          </p:spPr>
          <p:txBody>
            <a:bodyPr wrap="square" lIns="0" tIns="0" rIns="0" bIns="0" rtlCol="0" anchor="ctr" anchorCtr="0">
              <a:noAutofit/>
            </a:bodyPr>
            <a:lstStyle/>
            <a:p>
              <a:pPr>
                <a:tabLst>
                  <a:tab pos="1123950" algn="r"/>
                </a:tabLst>
              </a:pPr>
              <a:r>
                <a:rPr lang="en-US" sz="700" b="1" dirty="0" smtClean="0">
                  <a:latin typeface="+mj-lt"/>
                </a:rPr>
                <a:t>HEX:</a:t>
              </a:r>
              <a:r>
                <a:rPr lang="en-US" sz="700" dirty="0" smtClean="0">
                  <a:latin typeface="+mj-lt"/>
                </a:rPr>
                <a:t>	#DACA8C</a:t>
              </a:r>
            </a:p>
            <a:p>
              <a:pPr>
                <a:tabLst>
                  <a:tab pos="1123950" algn="r"/>
                </a:tabLst>
              </a:pPr>
              <a:r>
                <a:rPr lang="en-US" sz="700" b="1" dirty="0" smtClean="0">
                  <a:latin typeface="+mj-lt"/>
                </a:rPr>
                <a:t>RGB:</a:t>
              </a:r>
              <a:r>
                <a:rPr lang="en-US" sz="700" dirty="0" smtClean="0">
                  <a:latin typeface="+mj-lt"/>
                </a:rPr>
                <a:t>	218, 202, 140</a:t>
              </a:r>
            </a:p>
            <a:p>
              <a:pPr>
                <a:tabLst>
                  <a:tab pos="1123950" algn="r"/>
                </a:tabLst>
              </a:pPr>
              <a:r>
                <a:rPr lang="en-US" sz="700" b="1" dirty="0" smtClean="0">
                  <a:latin typeface="+mj-lt"/>
                </a:rPr>
                <a:t>CMYK:</a:t>
              </a:r>
              <a:r>
                <a:rPr lang="en-US" sz="700" dirty="0" smtClean="0">
                  <a:latin typeface="+mj-lt"/>
                </a:rPr>
                <a:t>	16, 16, 53, 00</a:t>
              </a:r>
            </a:p>
          </p:txBody>
        </p:sp>
      </p:grpSp>
      <p:grpSp>
        <p:nvGrpSpPr>
          <p:cNvPr id="7" name="Group 44"/>
          <p:cNvGrpSpPr/>
          <p:nvPr/>
        </p:nvGrpSpPr>
        <p:grpSpPr>
          <a:xfrm>
            <a:off x="6734050" y="1371600"/>
            <a:ext cx="898962" cy="1321988"/>
            <a:chOff x="3073400" y="1524000"/>
            <a:chExt cx="1143000" cy="1680865"/>
          </a:xfrm>
        </p:grpSpPr>
        <p:sp>
          <p:nvSpPr>
            <p:cNvPr id="38" name="Rectangle 37"/>
            <p:cNvSpPr/>
            <p:nvPr/>
          </p:nvSpPr>
          <p:spPr>
            <a:xfrm>
              <a:off x="3081266" y="1524000"/>
              <a:ext cx="1133168" cy="1133168"/>
            </a:xfrm>
            <a:prstGeom prst="rect">
              <a:avLst/>
            </a:prstGeom>
            <a:solidFill>
              <a:srgbClr val="9AAB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39" name="TextBox 38"/>
            <p:cNvSpPr txBox="1"/>
            <p:nvPr/>
          </p:nvSpPr>
          <p:spPr>
            <a:xfrm>
              <a:off x="3073400" y="2743200"/>
              <a:ext cx="1143000" cy="461665"/>
            </a:xfrm>
            <a:prstGeom prst="rect">
              <a:avLst/>
            </a:prstGeom>
            <a:noFill/>
          </p:spPr>
          <p:txBody>
            <a:bodyPr wrap="square" lIns="0" tIns="0" rIns="0" bIns="0" rtlCol="0" anchor="ctr" anchorCtr="0">
              <a:noAutofit/>
            </a:bodyPr>
            <a:lstStyle/>
            <a:p>
              <a:pPr>
                <a:tabLst>
                  <a:tab pos="1123950" algn="r"/>
                </a:tabLst>
              </a:pPr>
              <a:r>
                <a:rPr lang="en-US" sz="700" b="1" dirty="0" smtClean="0">
                  <a:latin typeface="+mj-lt"/>
                </a:rPr>
                <a:t>HEX:</a:t>
              </a:r>
              <a:r>
                <a:rPr lang="en-US" sz="700" dirty="0" smtClean="0">
                  <a:latin typeface="+mj-lt"/>
                </a:rPr>
                <a:t>	#9AAB5D</a:t>
              </a:r>
            </a:p>
            <a:p>
              <a:pPr>
                <a:tabLst>
                  <a:tab pos="1123950" algn="r"/>
                </a:tabLst>
              </a:pPr>
              <a:r>
                <a:rPr lang="en-US" sz="700" b="1" dirty="0" smtClean="0">
                  <a:latin typeface="+mj-lt"/>
                </a:rPr>
                <a:t>RGB:</a:t>
              </a:r>
              <a:r>
                <a:rPr lang="en-US" sz="700" dirty="0" smtClean="0">
                  <a:latin typeface="+mj-lt"/>
                </a:rPr>
                <a:t>	154, 171, 93</a:t>
              </a:r>
            </a:p>
            <a:p>
              <a:pPr>
                <a:tabLst>
                  <a:tab pos="1123950" algn="r"/>
                </a:tabLst>
              </a:pPr>
              <a:r>
                <a:rPr lang="en-US" sz="700" b="1" dirty="0" smtClean="0">
                  <a:latin typeface="+mj-lt"/>
                </a:rPr>
                <a:t>CMYK:</a:t>
              </a:r>
              <a:r>
                <a:rPr lang="en-US" sz="700" dirty="0" smtClean="0">
                  <a:latin typeface="+mj-lt"/>
                </a:rPr>
                <a:t>	44, 20, 80, 01</a:t>
              </a:r>
            </a:p>
          </p:txBody>
        </p:sp>
      </p:grpSp>
      <p:grpSp>
        <p:nvGrpSpPr>
          <p:cNvPr id="8" name="Group 47"/>
          <p:cNvGrpSpPr/>
          <p:nvPr/>
        </p:nvGrpSpPr>
        <p:grpSpPr>
          <a:xfrm>
            <a:off x="7989420" y="1371600"/>
            <a:ext cx="898962" cy="1321988"/>
            <a:chOff x="5265057" y="1524000"/>
            <a:chExt cx="1143000" cy="1680865"/>
          </a:xfrm>
        </p:grpSpPr>
        <p:sp>
          <p:nvSpPr>
            <p:cNvPr id="36" name="Rectangle 35"/>
            <p:cNvSpPr/>
            <p:nvPr/>
          </p:nvSpPr>
          <p:spPr>
            <a:xfrm>
              <a:off x="5272923" y="1524000"/>
              <a:ext cx="1133168" cy="113316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37" name="TextBox 36"/>
            <p:cNvSpPr txBox="1"/>
            <p:nvPr/>
          </p:nvSpPr>
          <p:spPr>
            <a:xfrm>
              <a:off x="5265057" y="2743200"/>
              <a:ext cx="1143000" cy="461665"/>
            </a:xfrm>
            <a:prstGeom prst="rect">
              <a:avLst/>
            </a:prstGeom>
            <a:noFill/>
          </p:spPr>
          <p:txBody>
            <a:bodyPr wrap="square" lIns="0" tIns="0" rIns="0" bIns="0" rtlCol="0" anchor="ctr" anchorCtr="0">
              <a:noAutofit/>
            </a:bodyPr>
            <a:lstStyle/>
            <a:p>
              <a:pPr>
                <a:tabLst>
                  <a:tab pos="1123950" algn="r"/>
                </a:tabLst>
              </a:pPr>
              <a:r>
                <a:rPr lang="en-US" sz="700" b="1" dirty="0" smtClean="0">
                  <a:latin typeface="+mj-lt"/>
                </a:rPr>
                <a:t>HEX:</a:t>
              </a:r>
              <a:r>
                <a:rPr lang="en-US" sz="700" dirty="0" smtClean="0">
                  <a:latin typeface="+mj-lt"/>
                </a:rPr>
                <a:t>	#514E4C</a:t>
              </a:r>
            </a:p>
            <a:p>
              <a:pPr>
                <a:tabLst>
                  <a:tab pos="1123950" algn="r"/>
                </a:tabLst>
              </a:pPr>
              <a:r>
                <a:rPr lang="en-US" sz="700" b="1" dirty="0" smtClean="0">
                  <a:latin typeface="+mj-lt"/>
                </a:rPr>
                <a:t>RGB:</a:t>
              </a:r>
              <a:r>
                <a:rPr lang="en-US" sz="700" dirty="0" smtClean="0">
                  <a:latin typeface="+mj-lt"/>
                </a:rPr>
                <a:t>	81, 78, 76</a:t>
              </a:r>
            </a:p>
            <a:p>
              <a:pPr>
                <a:tabLst>
                  <a:tab pos="1123950" algn="r"/>
                </a:tabLst>
              </a:pPr>
              <a:r>
                <a:rPr lang="en-US" sz="700" b="1" dirty="0" smtClean="0">
                  <a:latin typeface="+mj-lt"/>
                </a:rPr>
                <a:t>CMYK:</a:t>
              </a:r>
              <a:r>
                <a:rPr lang="en-US" sz="700" dirty="0" smtClean="0">
                  <a:latin typeface="+mj-lt"/>
                </a:rPr>
                <a:t>	46, 38, 38, 02</a:t>
              </a:r>
            </a:p>
          </p:txBody>
        </p:sp>
      </p:grpSp>
      <p:grpSp>
        <p:nvGrpSpPr>
          <p:cNvPr id="9" name="Group 62"/>
          <p:cNvGrpSpPr/>
          <p:nvPr/>
        </p:nvGrpSpPr>
        <p:grpSpPr>
          <a:xfrm>
            <a:off x="4223310" y="3554361"/>
            <a:ext cx="898962" cy="1321988"/>
            <a:chOff x="7217228" y="1524000"/>
            <a:chExt cx="1143000" cy="1680865"/>
          </a:xfrm>
        </p:grpSpPr>
        <p:sp>
          <p:nvSpPr>
            <p:cNvPr id="34" name="Rectangle 33"/>
            <p:cNvSpPr/>
            <p:nvPr/>
          </p:nvSpPr>
          <p:spPr>
            <a:xfrm>
              <a:off x="7225094" y="1524000"/>
              <a:ext cx="1133168" cy="1133168"/>
            </a:xfrm>
            <a:prstGeom prst="rect">
              <a:avLst/>
            </a:prstGeom>
            <a:solidFill>
              <a:srgbClr val="DDB2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35" name="TextBox 34"/>
            <p:cNvSpPr txBox="1"/>
            <p:nvPr/>
          </p:nvSpPr>
          <p:spPr>
            <a:xfrm>
              <a:off x="7217228" y="2743200"/>
              <a:ext cx="1143000" cy="461665"/>
            </a:xfrm>
            <a:prstGeom prst="rect">
              <a:avLst/>
            </a:prstGeom>
            <a:noFill/>
          </p:spPr>
          <p:txBody>
            <a:bodyPr wrap="square" lIns="0" tIns="0" rIns="0" bIns="0" rtlCol="0" anchor="ctr" anchorCtr="0">
              <a:noAutofit/>
            </a:bodyPr>
            <a:lstStyle/>
            <a:p>
              <a:pPr>
                <a:tabLst>
                  <a:tab pos="1123950" algn="r"/>
                </a:tabLst>
              </a:pPr>
              <a:r>
                <a:rPr lang="en-US" sz="700" b="1" dirty="0" smtClean="0">
                  <a:latin typeface="+mj-lt"/>
                </a:rPr>
                <a:t>RGB:</a:t>
              </a:r>
              <a:r>
                <a:rPr lang="en-US" sz="700" dirty="0" smtClean="0">
                  <a:latin typeface="+mj-lt"/>
                </a:rPr>
                <a:t>	221, 178, 157</a:t>
              </a:r>
            </a:p>
          </p:txBody>
        </p:sp>
      </p:grpSp>
      <p:grpSp>
        <p:nvGrpSpPr>
          <p:cNvPr id="10" name="Group 65"/>
          <p:cNvGrpSpPr/>
          <p:nvPr/>
        </p:nvGrpSpPr>
        <p:grpSpPr>
          <a:xfrm>
            <a:off x="6734050" y="3554361"/>
            <a:ext cx="898962" cy="1321988"/>
            <a:chOff x="914400" y="1524000"/>
            <a:chExt cx="1143000" cy="1680865"/>
          </a:xfrm>
        </p:grpSpPr>
        <p:sp>
          <p:nvSpPr>
            <p:cNvPr id="32" name="Rectangle 31"/>
            <p:cNvSpPr/>
            <p:nvPr/>
          </p:nvSpPr>
          <p:spPr>
            <a:xfrm>
              <a:off x="922266" y="1524000"/>
              <a:ext cx="1133168" cy="1133168"/>
            </a:xfrm>
            <a:prstGeom prst="rect">
              <a:avLst/>
            </a:prstGeom>
            <a:solidFill>
              <a:srgbClr val="7582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33" name="TextBox 32"/>
            <p:cNvSpPr txBox="1"/>
            <p:nvPr/>
          </p:nvSpPr>
          <p:spPr>
            <a:xfrm>
              <a:off x="914400" y="2743200"/>
              <a:ext cx="1143000" cy="461665"/>
            </a:xfrm>
            <a:prstGeom prst="rect">
              <a:avLst/>
            </a:prstGeom>
            <a:noFill/>
          </p:spPr>
          <p:txBody>
            <a:bodyPr wrap="square" lIns="0" tIns="0" rIns="0" bIns="0" rtlCol="0" anchor="ctr" anchorCtr="0">
              <a:noAutofit/>
            </a:bodyPr>
            <a:lstStyle/>
            <a:p>
              <a:pPr>
                <a:tabLst>
                  <a:tab pos="1123950" algn="r"/>
                </a:tabLst>
              </a:pPr>
              <a:r>
                <a:rPr lang="en-US" sz="700" b="1" dirty="0" smtClean="0">
                  <a:latin typeface="+mj-lt"/>
                </a:rPr>
                <a:t>RGB:</a:t>
              </a:r>
              <a:r>
                <a:rPr lang="en-US" sz="700" dirty="0" smtClean="0">
                  <a:latin typeface="+mj-lt"/>
                </a:rPr>
                <a:t>	117, 130, 68</a:t>
              </a:r>
            </a:p>
          </p:txBody>
        </p:sp>
      </p:grpSp>
      <p:grpSp>
        <p:nvGrpSpPr>
          <p:cNvPr id="11" name="Group 68"/>
          <p:cNvGrpSpPr/>
          <p:nvPr/>
        </p:nvGrpSpPr>
        <p:grpSpPr>
          <a:xfrm>
            <a:off x="5478680" y="3554361"/>
            <a:ext cx="898962" cy="1321988"/>
            <a:chOff x="3073400" y="1524000"/>
            <a:chExt cx="1143000" cy="1680865"/>
          </a:xfrm>
        </p:grpSpPr>
        <p:sp>
          <p:nvSpPr>
            <p:cNvPr id="30" name="Rectangle 29"/>
            <p:cNvSpPr/>
            <p:nvPr/>
          </p:nvSpPr>
          <p:spPr>
            <a:xfrm>
              <a:off x="3081266" y="1524000"/>
              <a:ext cx="1133168" cy="1133168"/>
            </a:xfrm>
            <a:prstGeom prst="rect">
              <a:avLst/>
            </a:prstGeom>
            <a:solidFill>
              <a:srgbClr val="C4AB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31" name="TextBox 30"/>
            <p:cNvSpPr txBox="1"/>
            <p:nvPr/>
          </p:nvSpPr>
          <p:spPr>
            <a:xfrm>
              <a:off x="3073400" y="2743200"/>
              <a:ext cx="1143000" cy="461665"/>
            </a:xfrm>
            <a:prstGeom prst="rect">
              <a:avLst/>
            </a:prstGeom>
            <a:noFill/>
          </p:spPr>
          <p:txBody>
            <a:bodyPr wrap="square" lIns="0" tIns="0" rIns="0" bIns="0" rtlCol="0" anchor="ctr" anchorCtr="0">
              <a:noAutofit/>
            </a:bodyPr>
            <a:lstStyle/>
            <a:p>
              <a:pPr>
                <a:tabLst>
                  <a:tab pos="1123950" algn="r"/>
                </a:tabLst>
              </a:pPr>
              <a:r>
                <a:rPr lang="en-US" sz="700" b="1" dirty="0" smtClean="0">
                  <a:latin typeface="+mj-lt"/>
                </a:rPr>
                <a:t>RGB:</a:t>
              </a:r>
              <a:r>
                <a:rPr lang="en-US" sz="700" dirty="0" smtClean="0">
                  <a:latin typeface="+mj-lt"/>
                </a:rPr>
                <a:t>	196, 171, 72</a:t>
              </a:r>
            </a:p>
          </p:txBody>
        </p:sp>
      </p:grpSp>
      <p:grpSp>
        <p:nvGrpSpPr>
          <p:cNvPr id="12" name="Group 71"/>
          <p:cNvGrpSpPr/>
          <p:nvPr/>
        </p:nvGrpSpPr>
        <p:grpSpPr>
          <a:xfrm>
            <a:off x="1712570" y="3554361"/>
            <a:ext cx="898962" cy="1321988"/>
            <a:chOff x="5265057" y="1524000"/>
            <a:chExt cx="1143000" cy="1680865"/>
          </a:xfrm>
        </p:grpSpPr>
        <p:sp>
          <p:nvSpPr>
            <p:cNvPr id="28" name="Rectangle 27"/>
            <p:cNvSpPr/>
            <p:nvPr/>
          </p:nvSpPr>
          <p:spPr>
            <a:xfrm>
              <a:off x="5272923" y="1524000"/>
              <a:ext cx="1133168" cy="113316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29" name="TextBox 28"/>
            <p:cNvSpPr txBox="1"/>
            <p:nvPr/>
          </p:nvSpPr>
          <p:spPr>
            <a:xfrm>
              <a:off x="5265057" y="2743200"/>
              <a:ext cx="1143000" cy="461665"/>
            </a:xfrm>
            <a:prstGeom prst="rect">
              <a:avLst/>
            </a:prstGeom>
            <a:noFill/>
          </p:spPr>
          <p:txBody>
            <a:bodyPr wrap="square" lIns="0" tIns="0" rIns="0" bIns="0" rtlCol="0" anchor="ctr" anchorCtr="0">
              <a:noAutofit/>
            </a:bodyPr>
            <a:lstStyle/>
            <a:p>
              <a:pPr>
                <a:tabLst>
                  <a:tab pos="1123950" algn="r"/>
                </a:tabLst>
              </a:pPr>
              <a:r>
                <a:rPr lang="en-US" sz="700" b="1" dirty="0" smtClean="0">
                  <a:latin typeface="+mj-lt"/>
                </a:rPr>
                <a:t>RGB:</a:t>
              </a:r>
              <a:r>
                <a:rPr lang="en-US" sz="700" dirty="0" smtClean="0">
                  <a:latin typeface="+mj-lt"/>
                </a:rPr>
                <a:t>	100, 145, 150</a:t>
              </a:r>
            </a:p>
          </p:txBody>
        </p:sp>
      </p:grpSp>
      <p:grpSp>
        <p:nvGrpSpPr>
          <p:cNvPr id="13" name="Group 40"/>
          <p:cNvGrpSpPr/>
          <p:nvPr/>
        </p:nvGrpSpPr>
        <p:grpSpPr>
          <a:xfrm>
            <a:off x="457200" y="3554361"/>
            <a:ext cx="898962" cy="1321988"/>
            <a:chOff x="914400" y="1524000"/>
            <a:chExt cx="1143000" cy="1680865"/>
          </a:xfrm>
        </p:grpSpPr>
        <p:sp>
          <p:nvSpPr>
            <p:cNvPr id="26" name="Rectangle 25"/>
            <p:cNvSpPr/>
            <p:nvPr/>
          </p:nvSpPr>
          <p:spPr>
            <a:xfrm>
              <a:off x="922266" y="1524000"/>
              <a:ext cx="1133168" cy="1133168"/>
            </a:xfrm>
            <a:prstGeom prst="rect">
              <a:avLst/>
            </a:prstGeom>
            <a:solidFill>
              <a:srgbClr val="8080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27" name="TextBox 26"/>
            <p:cNvSpPr txBox="1"/>
            <p:nvPr/>
          </p:nvSpPr>
          <p:spPr>
            <a:xfrm>
              <a:off x="914400" y="2743200"/>
              <a:ext cx="1143000" cy="461665"/>
            </a:xfrm>
            <a:prstGeom prst="rect">
              <a:avLst/>
            </a:prstGeom>
            <a:noFill/>
          </p:spPr>
          <p:txBody>
            <a:bodyPr wrap="square" lIns="0" tIns="0" rIns="0" bIns="0" rtlCol="0" anchor="ctr" anchorCtr="0">
              <a:noAutofit/>
            </a:bodyPr>
            <a:lstStyle/>
            <a:p>
              <a:pPr>
                <a:tabLst>
                  <a:tab pos="1123950" algn="r"/>
                </a:tabLst>
              </a:pPr>
              <a:r>
                <a:rPr lang="en-US" sz="700" b="1" dirty="0" smtClean="0">
                  <a:latin typeface="+mj-lt"/>
                </a:rPr>
                <a:t>RGB:</a:t>
              </a:r>
              <a:r>
                <a:rPr lang="en-US" sz="700" dirty="0" smtClean="0">
                  <a:latin typeface="+mj-lt"/>
                </a:rPr>
                <a:t>	128, 128, 128</a:t>
              </a:r>
            </a:p>
          </p:txBody>
        </p:sp>
      </p:grpSp>
      <p:grpSp>
        <p:nvGrpSpPr>
          <p:cNvPr id="14" name="Group 38"/>
          <p:cNvGrpSpPr/>
          <p:nvPr/>
        </p:nvGrpSpPr>
        <p:grpSpPr>
          <a:xfrm>
            <a:off x="2967940" y="3554361"/>
            <a:ext cx="898962" cy="1321988"/>
            <a:chOff x="5265057" y="1524000"/>
            <a:chExt cx="1143000" cy="1680865"/>
          </a:xfrm>
        </p:grpSpPr>
        <p:sp>
          <p:nvSpPr>
            <p:cNvPr id="24" name="Rectangle 23"/>
            <p:cNvSpPr/>
            <p:nvPr/>
          </p:nvSpPr>
          <p:spPr>
            <a:xfrm>
              <a:off x="5272923" y="1524000"/>
              <a:ext cx="1133168" cy="1133168"/>
            </a:xfrm>
            <a:prstGeom prst="rect">
              <a:avLst/>
            </a:prstGeom>
            <a:solidFill>
              <a:srgbClr val="2C64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25" name="TextBox 24"/>
            <p:cNvSpPr txBox="1"/>
            <p:nvPr/>
          </p:nvSpPr>
          <p:spPr>
            <a:xfrm>
              <a:off x="5265057" y="2743200"/>
              <a:ext cx="1143000" cy="461665"/>
            </a:xfrm>
            <a:prstGeom prst="rect">
              <a:avLst/>
            </a:prstGeom>
            <a:noFill/>
          </p:spPr>
          <p:txBody>
            <a:bodyPr wrap="square" lIns="0" tIns="0" rIns="0" bIns="0" rtlCol="0" anchor="ctr" anchorCtr="0">
              <a:noAutofit/>
            </a:bodyPr>
            <a:lstStyle/>
            <a:p>
              <a:pPr>
                <a:tabLst>
                  <a:tab pos="1123950" algn="r"/>
                </a:tabLst>
              </a:pPr>
              <a:r>
                <a:rPr lang="en-US" sz="700" b="1" dirty="0" smtClean="0">
                  <a:latin typeface="+mj-lt"/>
                </a:rPr>
                <a:t>RGB:</a:t>
              </a:r>
              <a:r>
                <a:rPr lang="en-US" sz="700" dirty="0" smtClean="0">
                  <a:latin typeface="+mj-lt"/>
                </a:rPr>
                <a:t>	44,, 100, 121</a:t>
              </a:r>
            </a:p>
          </p:txBody>
        </p:sp>
      </p:grpSp>
      <p:grpSp>
        <p:nvGrpSpPr>
          <p:cNvPr id="15" name="Group 47"/>
          <p:cNvGrpSpPr/>
          <p:nvPr/>
        </p:nvGrpSpPr>
        <p:grpSpPr>
          <a:xfrm>
            <a:off x="7989420" y="3554361"/>
            <a:ext cx="898962" cy="1321988"/>
            <a:chOff x="5265057" y="1524000"/>
            <a:chExt cx="1143000" cy="1680865"/>
          </a:xfrm>
        </p:grpSpPr>
        <p:sp>
          <p:nvSpPr>
            <p:cNvPr id="22" name="Rectangle 21"/>
            <p:cNvSpPr/>
            <p:nvPr/>
          </p:nvSpPr>
          <p:spPr>
            <a:xfrm>
              <a:off x="5272923" y="1524000"/>
              <a:ext cx="1133168" cy="1133168"/>
            </a:xfrm>
            <a:prstGeom prst="rect">
              <a:avLst/>
            </a:prstGeom>
            <a:solidFill>
              <a:srgbClr val="BBB8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23" name="TextBox 22"/>
            <p:cNvSpPr txBox="1"/>
            <p:nvPr/>
          </p:nvSpPr>
          <p:spPr>
            <a:xfrm>
              <a:off x="5265057" y="2743200"/>
              <a:ext cx="1143000" cy="461665"/>
            </a:xfrm>
            <a:prstGeom prst="rect">
              <a:avLst/>
            </a:prstGeom>
            <a:noFill/>
          </p:spPr>
          <p:txBody>
            <a:bodyPr wrap="square" lIns="0" tIns="0" rIns="0" bIns="0" rtlCol="0" anchor="ctr" anchorCtr="0">
              <a:noAutofit/>
            </a:bodyPr>
            <a:lstStyle/>
            <a:p>
              <a:pPr>
                <a:tabLst>
                  <a:tab pos="1123950" algn="r"/>
                </a:tabLst>
              </a:pPr>
              <a:r>
                <a:rPr lang="en-US" sz="700" b="1" dirty="0" smtClean="0">
                  <a:latin typeface="+mj-lt"/>
                </a:rPr>
                <a:t>RGB:</a:t>
              </a:r>
              <a:r>
                <a:rPr lang="en-US" sz="700" dirty="0" smtClean="0">
                  <a:latin typeface="+mj-lt"/>
                </a:rPr>
                <a:t>	187, 184, 182</a:t>
              </a:r>
            </a:p>
          </p:txBody>
        </p:sp>
      </p:grpSp>
      <p:sp>
        <p:nvSpPr>
          <p:cNvPr id="20" name="TextBox 19"/>
          <p:cNvSpPr txBox="1"/>
          <p:nvPr/>
        </p:nvSpPr>
        <p:spPr>
          <a:xfrm>
            <a:off x="467278" y="3140704"/>
            <a:ext cx="7346563" cy="276999"/>
          </a:xfrm>
          <a:prstGeom prst="rect">
            <a:avLst/>
          </a:prstGeom>
          <a:noFill/>
        </p:spPr>
        <p:txBody>
          <a:bodyPr wrap="none" lIns="0" tIns="0" rIns="0" bIns="0" rtlCol="0">
            <a:spAutoFit/>
          </a:bodyPr>
          <a:lstStyle/>
          <a:p>
            <a:r>
              <a:rPr lang="en-US" b="1" dirty="0" smtClean="0"/>
              <a:t>Secondary Palette </a:t>
            </a:r>
            <a:r>
              <a:rPr lang="en-US" dirty="0" smtClean="0"/>
              <a:t>(for use only if all primary palette is used—PowerPoint charts, etc.)</a:t>
            </a:r>
            <a:endParaRPr lang="en-US" b="1" dirty="0"/>
          </a:p>
        </p:txBody>
      </p:sp>
      <p:sp>
        <p:nvSpPr>
          <p:cNvPr id="21" name="TextBox 20"/>
          <p:cNvSpPr txBox="1"/>
          <p:nvPr/>
        </p:nvSpPr>
        <p:spPr>
          <a:xfrm>
            <a:off x="467278" y="981704"/>
            <a:ext cx="1434688" cy="276999"/>
          </a:xfrm>
          <a:prstGeom prst="rect">
            <a:avLst/>
          </a:prstGeom>
          <a:noFill/>
        </p:spPr>
        <p:txBody>
          <a:bodyPr wrap="none" lIns="0" tIns="0" rIns="0" bIns="0" rtlCol="0">
            <a:spAutoFit/>
          </a:bodyPr>
          <a:lstStyle/>
          <a:p>
            <a:r>
              <a:rPr lang="en-US" b="1" dirty="0" smtClean="0"/>
              <a:t>Primary Palette</a:t>
            </a:r>
            <a:endParaRPr lang="en-US" b="1" dirty="0"/>
          </a:p>
        </p:txBody>
      </p:sp>
      <p:sp>
        <p:nvSpPr>
          <p:cNvPr id="51" name="Slide Number Placeholder 5"/>
          <p:cNvSpPr>
            <a:spLocks noGrp="1"/>
          </p:cNvSpPr>
          <p:nvPr>
            <p:ph type="sldNum" sz="quarter" idx="4"/>
          </p:nvPr>
        </p:nvSpPr>
        <p:spPr>
          <a:xfrm>
            <a:off x="6572251" y="6464301"/>
            <a:ext cx="2133600" cy="365125"/>
          </a:xfrm>
          <a:prstGeom prst="rect">
            <a:avLst/>
          </a:prstGeom>
        </p:spPr>
        <p:txBody>
          <a:bodyPr vert="horz" wrap="square" lIns="91440" tIns="45720" rIns="91440" bIns="45720" numCol="1" anchor="t" anchorCtr="0" compatLnSpc="1">
            <a:prstTxWarp prst="textNoShape">
              <a:avLst/>
            </a:prstTxWarp>
          </a:bodyPr>
          <a:lstStyle>
            <a:lvl1pPr algn="r">
              <a:defRPr sz="1000">
                <a:solidFill>
                  <a:schemeClr val="tx1"/>
                </a:solidFill>
                <a:latin typeface="Arial" pitchFamily="34" charset="0"/>
                <a:ea typeface="Arial" pitchFamily="34" charset="0"/>
                <a:cs typeface="Arial" pitchFamily="34" charset="0"/>
              </a:defRPr>
            </a:lvl1pPr>
          </a:lstStyle>
          <a:p>
            <a:fld id="{C67C72BF-1F5D-4637-B4BC-DD2639B204D9}" type="slidenum">
              <a:rPr lang="en-US" smtClean="0"/>
              <a:pPr/>
              <a:t>‹#›</a:t>
            </a:fld>
            <a:endParaRPr lang="en-US" dirty="0"/>
          </a:p>
        </p:txBody>
      </p:sp>
      <p:sp>
        <p:nvSpPr>
          <p:cNvPr id="50" name="Title Placeholder 1"/>
          <p:cNvSpPr>
            <a:spLocks noGrp="1"/>
          </p:cNvSpPr>
          <p:nvPr>
            <p:ph type="title"/>
          </p:nvPr>
        </p:nvSpPr>
        <p:spPr>
          <a:xfrm>
            <a:off x="457200" y="1"/>
            <a:ext cx="8229600" cy="825500"/>
          </a:xfrm>
          <a:prstGeom prst="rect">
            <a:avLst/>
          </a:prstGeom>
        </p:spPr>
        <p:txBody>
          <a:bodyPr vert="horz" lIns="0" tIns="45720" rIns="91440" bIns="45720" rtlCol="0" anchor="b" anchorCtr="0">
            <a:normAutofit/>
          </a:bodyPr>
          <a:lstStyle/>
          <a:p>
            <a:r>
              <a:rPr lang="en-US" smtClean="0"/>
              <a:t>Click to edit Master title style</a:t>
            </a:r>
            <a:endParaRPr lang="en-US" dirty="0"/>
          </a:p>
        </p:txBody>
      </p:sp>
      <p:grpSp>
        <p:nvGrpSpPr>
          <p:cNvPr id="59" name="Group 58"/>
          <p:cNvGrpSpPr/>
          <p:nvPr userDrawn="1"/>
        </p:nvGrpSpPr>
        <p:grpSpPr bwMode="gray">
          <a:xfrm>
            <a:off x="1712570" y="1371599"/>
            <a:ext cx="898962" cy="1321989"/>
            <a:chOff x="1712570" y="1371599"/>
            <a:chExt cx="898962" cy="1321989"/>
          </a:xfrm>
        </p:grpSpPr>
        <p:grpSp>
          <p:nvGrpSpPr>
            <p:cNvPr id="57" name="Group 56"/>
            <p:cNvGrpSpPr/>
            <p:nvPr userDrawn="1"/>
          </p:nvGrpSpPr>
          <p:grpSpPr bwMode="gray">
            <a:xfrm>
              <a:off x="1712570" y="1371599"/>
              <a:ext cx="898962" cy="1321989"/>
              <a:chOff x="1712570" y="1371599"/>
              <a:chExt cx="898962" cy="1321989"/>
            </a:xfrm>
          </p:grpSpPr>
          <p:sp>
            <p:nvSpPr>
              <p:cNvPr id="47" name="TextBox 46"/>
              <p:cNvSpPr txBox="1"/>
              <p:nvPr/>
            </p:nvSpPr>
            <p:spPr bwMode="gray">
              <a:xfrm>
                <a:off x="1712570" y="2330492"/>
                <a:ext cx="898962" cy="363096"/>
              </a:xfrm>
              <a:prstGeom prst="rect">
                <a:avLst/>
              </a:prstGeom>
              <a:noFill/>
            </p:spPr>
            <p:txBody>
              <a:bodyPr wrap="square" lIns="0" tIns="0" rIns="0" bIns="0" rtlCol="0" anchor="ctr" anchorCtr="0">
                <a:noAutofit/>
              </a:bodyPr>
              <a:lstStyle/>
              <a:p>
                <a:pPr marL="0" marR="0" indent="0" algn="l" defTabSz="914400" rtl="0" eaLnBrk="1" fontAlgn="auto" latinLnBrk="0" hangingPunct="1">
                  <a:lnSpc>
                    <a:spcPct val="100000"/>
                  </a:lnSpc>
                  <a:spcBef>
                    <a:spcPts val="0"/>
                  </a:spcBef>
                  <a:spcAft>
                    <a:spcPts val="0"/>
                  </a:spcAft>
                  <a:buClrTx/>
                  <a:buSzTx/>
                  <a:buFontTx/>
                  <a:buNone/>
                  <a:tabLst>
                    <a:tab pos="1123950" algn="r"/>
                  </a:tabLst>
                  <a:defRPr/>
                </a:pPr>
                <a:r>
                  <a:rPr lang="en-US" sz="700" b="1" dirty="0" smtClean="0">
                    <a:latin typeface="+mj-lt"/>
                  </a:rPr>
                  <a:t>HEX:</a:t>
                </a:r>
                <a:r>
                  <a:rPr lang="en-US" sz="700" dirty="0" smtClean="0">
                    <a:latin typeface="+mj-lt"/>
                  </a:rPr>
                  <a:t>	#0E5784</a:t>
                </a:r>
              </a:p>
              <a:p>
                <a:pPr>
                  <a:tabLst>
                    <a:tab pos="1123950" algn="r"/>
                  </a:tabLst>
                </a:pPr>
                <a:r>
                  <a:rPr lang="en-US" sz="700" b="1" dirty="0" smtClean="0">
                    <a:latin typeface="+mj-lt"/>
                  </a:rPr>
                  <a:t>RGB:</a:t>
                </a:r>
                <a:r>
                  <a:rPr lang="en-US" sz="700" dirty="0" smtClean="0">
                    <a:latin typeface="+mj-lt"/>
                  </a:rPr>
                  <a:t>	14, 87,132</a:t>
                </a:r>
              </a:p>
              <a:p>
                <a:pPr>
                  <a:tabLst>
                    <a:tab pos="1123950" algn="r"/>
                  </a:tabLst>
                </a:pPr>
                <a:r>
                  <a:rPr lang="en-US" sz="700" b="1" dirty="0" smtClean="0">
                    <a:latin typeface="+mj-lt"/>
                  </a:rPr>
                  <a:t>CMYK:</a:t>
                </a:r>
                <a:r>
                  <a:rPr lang="en-US" sz="700" dirty="0" smtClean="0">
                    <a:latin typeface="+mj-lt"/>
                  </a:rPr>
                  <a:t>	100, 41, 5, 36</a:t>
                </a:r>
              </a:p>
            </p:txBody>
          </p:sp>
          <p:sp>
            <p:nvSpPr>
              <p:cNvPr id="55" name="Rectangle 54"/>
              <p:cNvSpPr/>
              <p:nvPr userDrawn="1"/>
            </p:nvSpPr>
            <p:spPr bwMode="gray">
              <a:xfrm>
                <a:off x="1718757" y="1371599"/>
                <a:ext cx="891229" cy="891228"/>
              </a:xfrm>
              <a:prstGeom prst="rect">
                <a:avLst/>
              </a:prstGeom>
              <a:solidFill>
                <a:srgbClr val="0E578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grpSp>
        <p:sp>
          <p:nvSpPr>
            <p:cNvPr id="58" name="TextBox 57"/>
            <p:cNvSpPr txBox="1"/>
            <p:nvPr userDrawn="1"/>
          </p:nvSpPr>
          <p:spPr bwMode="gray">
            <a:xfrm>
              <a:off x="1712976" y="1719072"/>
              <a:ext cx="896399" cy="215444"/>
            </a:xfrm>
            <a:prstGeom prst="rect">
              <a:avLst/>
            </a:prstGeom>
            <a:noFill/>
          </p:spPr>
          <p:txBody>
            <a:bodyPr wrap="none" rtlCol="0">
              <a:spAutoFit/>
            </a:bodyPr>
            <a:lstStyle/>
            <a:p>
              <a:r>
                <a:rPr lang="en-US" sz="800" b="1" dirty="0" smtClean="0">
                  <a:solidFill>
                    <a:schemeClr val="bg1"/>
                  </a:solidFill>
                </a:rPr>
                <a:t>PANTONE 541 UP</a:t>
              </a:r>
              <a:endParaRPr lang="en-US" sz="800" b="1" dirty="0">
                <a:solidFill>
                  <a:schemeClr val="bg1"/>
                </a:solidFill>
              </a:endParaRPr>
            </a:p>
          </p:txBody>
        </p:sp>
      </p:grpSp>
      <p:sp>
        <p:nvSpPr>
          <p:cNvPr id="60" name="Footer Placeholder 8"/>
          <p:cNvSpPr>
            <a:spLocks noGrp="1"/>
          </p:cNvSpPr>
          <p:nvPr>
            <p:ph type="ftr" sz="quarter" idx="14"/>
          </p:nvPr>
        </p:nvSpPr>
        <p:spPr>
          <a:xfrm>
            <a:off x="1544320" y="6645275"/>
            <a:ext cx="2672080" cy="212725"/>
          </a:xfrm>
        </p:spPr>
        <p:txBody>
          <a:bodyPr/>
          <a:lstStyle/>
          <a:p>
            <a:r>
              <a:rPr lang="en-US" dirty="0" smtClean="0"/>
              <a:t>Last saved: Thursday, July 19, 2012 at 7:29 PM</a:t>
            </a:r>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_Title, Tagline and Footnot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Text Placeholder 7"/>
          <p:cNvSpPr>
            <a:spLocks noGrp="1"/>
          </p:cNvSpPr>
          <p:nvPr>
            <p:ph type="body" sz="quarter" idx="13" hasCustomPrompt="1"/>
          </p:nvPr>
        </p:nvSpPr>
        <p:spPr>
          <a:xfrm>
            <a:off x="457200" y="5452646"/>
            <a:ext cx="8229600" cy="338554"/>
          </a:xfrm>
        </p:spPr>
        <p:txBody>
          <a:bodyPr wrap="square" anchor="b" anchorCtr="0">
            <a:spAutoFit/>
          </a:bodyPr>
          <a:lstStyle>
            <a:lvl1pPr algn="ctr">
              <a:defRPr sz="1600" b="1" i="1">
                <a:solidFill>
                  <a:schemeClr val="accent2"/>
                </a:solidFill>
              </a:defRPr>
            </a:lvl1pPr>
          </a:lstStyle>
          <a:p>
            <a:pPr lvl="0"/>
            <a:r>
              <a:rPr lang="en-US" dirty="0" smtClean="0"/>
              <a:t>Click to Edit Master Text Styles</a:t>
            </a:r>
            <a:endParaRPr lang="en-US" dirty="0"/>
          </a:p>
        </p:txBody>
      </p:sp>
      <p:sp>
        <p:nvSpPr>
          <p:cNvPr id="7" name="Slide Number Placeholder 5"/>
          <p:cNvSpPr>
            <a:spLocks noGrp="1"/>
          </p:cNvSpPr>
          <p:nvPr>
            <p:ph type="sldNum" sz="quarter" idx="4"/>
          </p:nvPr>
        </p:nvSpPr>
        <p:spPr>
          <a:xfrm>
            <a:off x="6572251" y="6464301"/>
            <a:ext cx="2133600" cy="365125"/>
          </a:xfrm>
          <a:prstGeom prst="rect">
            <a:avLst/>
          </a:prstGeom>
          <a:noFill/>
        </p:spPr>
        <p:txBody>
          <a:bodyPr vert="horz" wrap="square" lIns="91440" tIns="45720" rIns="91440" bIns="45720" numCol="1" anchor="t" anchorCtr="0" compatLnSpc="1">
            <a:prstTxWarp prst="textNoShape">
              <a:avLst/>
            </a:prstTxWarp>
          </a:bodyPr>
          <a:lstStyle>
            <a:lvl1pPr algn="r">
              <a:defRPr sz="1000">
                <a:solidFill>
                  <a:schemeClr val="tx1"/>
                </a:solidFill>
                <a:latin typeface="Arial" pitchFamily="34" charset="0"/>
                <a:ea typeface="Arial" pitchFamily="34" charset="0"/>
                <a:cs typeface="Arial" pitchFamily="34" charset="0"/>
              </a:defRPr>
            </a:lvl1pPr>
          </a:lstStyle>
          <a:p>
            <a:fld id="{C67C72BF-1F5D-4637-B4BC-DD2639B204D9}" type="slidenum">
              <a:rPr lang="en-US" smtClean="0"/>
              <a:pPr/>
              <a:t>‹#›</a:t>
            </a:fld>
            <a:endParaRPr lang="en-US" dirty="0"/>
          </a:p>
        </p:txBody>
      </p:sp>
      <p:sp>
        <p:nvSpPr>
          <p:cNvPr id="6" name="Text Placeholder 6"/>
          <p:cNvSpPr>
            <a:spLocks noGrp="1"/>
          </p:cNvSpPr>
          <p:nvPr>
            <p:ph type="body" sz="quarter" idx="11"/>
          </p:nvPr>
        </p:nvSpPr>
        <p:spPr>
          <a:xfrm>
            <a:off x="457200" y="5867400"/>
            <a:ext cx="8229600" cy="304800"/>
          </a:xfrm>
        </p:spPr>
        <p:txBody>
          <a:bodyPr bIns="18288" anchor="b" anchorCtr="0">
            <a:noAutofit/>
          </a:bodyPr>
          <a:lstStyle>
            <a:lvl1pPr marL="114300" indent="-114300">
              <a:lnSpc>
                <a:spcPct val="100000"/>
              </a:lnSpc>
              <a:spcBef>
                <a:spcPts val="300"/>
              </a:spcBef>
              <a:spcAft>
                <a:spcPts val="0"/>
              </a:spcAft>
              <a:buFont typeface="+mj-lt"/>
              <a:buNone/>
              <a:tabLst>
                <a:tab pos="114300" algn="l"/>
              </a:tabLst>
              <a:defRPr sz="800" b="0" i="0">
                <a:latin typeface="+mn-lt"/>
              </a:defRPr>
            </a:lvl1pPr>
            <a:lvl2pPr>
              <a:spcAft>
                <a:spcPts val="0"/>
              </a:spcAft>
              <a:buFontTx/>
              <a:buNone/>
              <a:defRPr sz="800" i="1">
                <a:latin typeface="+mn-lt"/>
              </a:defRPr>
            </a:lvl2pPr>
            <a:lvl3pPr marL="520700" indent="-228600">
              <a:spcAft>
                <a:spcPts val="0"/>
              </a:spcAft>
              <a:buFontTx/>
              <a:buNone/>
              <a:defRPr sz="800" i="1">
                <a:latin typeface="+mn-lt"/>
              </a:defRPr>
            </a:lvl3pPr>
            <a:lvl4pPr marL="749300" indent="-228600">
              <a:spcAft>
                <a:spcPts val="0"/>
              </a:spcAft>
              <a:buFontTx/>
              <a:buNone/>
              <a:defRPr sz="800" i="1">
                <a:latin typeface="+mn-lt"/>
              </a:defRPr>
            </a:lvl4pPr>
            <a:lvl5pPr marL="977900" indent="-228600">
              <a:spcAft>
                <a:spcPts val="0"/>
              </a:spcAft>
              <a:buFontTx/>
              <a:buNone/>
              <a:defRPr sz="800" i="1">
                <a:latin typeface="+mn-lt"/>
              </a:defRPr>
            </a:lvl5pPr>
          </a:lstStyle>
          <a:p>
            <a:pPr lvl="0"/>
            <a:r>
              <a:rPr lang="en-US" dirty="0" smtClean="0"/>
              <a:t>Click to edit Master text styles</a:t>
            </a:r>
          </a:p>
        </p:txBody>
      </p:sp>
      <p:sp>
        <p:nvSpPr>
          <p:cNvPr id="9" name="Footer Placeholder 8"/>
          <p:cNvSpPr>
            <a:spLocks noGrp="1"/>
          </p:cNvSpPr>
          <p:nvPr>
            <p:ph type="ftr" sz="quarter" idx="14"/>
          </p:nvPr>
        </p:nvSpPr>
        <p:spPr/>
        <p:txBody>
          <a:bodyPr/>
          <a:lstStyle/>
          <a:p>
            <a:r>
              <a:rPr lang="en-US" dirty="0" smtClean="0"/>
              <a:t>Last saved: Thursday, July 19, 2012 at 7:29 PM</a:t>
            </a:r>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cSld name="2_Title, Tagline and Footnot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Text Placeholder 7"/>
          <p:cNvSpPr>
            <a:spLocks noGrp="1"/>
          </p:cNvSpPr>
          <p:nvPr>
            <p:ph type="body" sz="quarter" idx="13" hasCustomPrompt="1"/>
          </p:nvPr>
        </p:nvSpPr>
        <p:spPr>
          <a:xfrm>
            <a:off x="457200" y="5452646"/>
            <a:ext cx="8229600" cy="338554"/>
          </a:xfrm>
        </p:spPr>
        <p:txBody>
          <a:bodyPr wrap="square" anchor="b" anchorCtr="0">
            <a:spAutoFit/>
          </a:bodyPr>
          <a:lstStyle>
            <a:lvl1pPr algn="ctr">
              <a:defRPr sz="1600" b="1" i="1">
                <a:solidFill>
                  <a:schemeClr val="accent2"/>
                </a:solidFill>
              </a:defRPr>
            </a:lvl1pPr>
          </a:lstStyle>
          <a:p>
            <a:pPr lvl="0"/>
            <a:r>
              <a:rPr lang="en-US" dirty="0" smtClean="0"/>
              <a:t>Click to Edit Master Text Styles</a:t>
            </a:r>
            <a:endParaRPr lang="en-US" dirty="0"/>
          </a:p>
        </p:txBody>
      </p:sp>
      <p:sp>
        <p:nvSpPr>
          <p:cNvPr id="7" name="Slide Number Placeholder 5"/>
          <p:cNvSpPr>
            <a:spLocks noGrp="1"/>
          </p:cNvSpPr>
          <p:nvPr>
            <p:ph type="sldNum" sz="quarter" idx="4"/>
          </p:nvPr>
        </p:nvSpPr>
        <p:spPr>
          <a:xfrm>
            <a:off x="6572251" y="6464301"/>
            <a:ext cx="2133600" cy="365125"/>
          </a:xfrm>
          <a:prstGeom prst="rect">
            <a:avLst/>
          </a:prstGeom>
          <a:noFill/>
        </p:spPr>
        <p:txBody>
          <a:bodyPr vert="horz" wrap="square" lIns="91440" tIns="45720" rIns="91440" bIns="45720" numCol="1" anchor="t" anchorCtr="0" compatLnSpc="1">
            <a:prstTxWarp prst="textNoShape">
              <a:avLst/>
            </a:prstTxWarp>
          </a:bodyPr>
          <a:lstStyle>
            <a:lvl1pPr algn="r">
              <a:defRPr sz="1000">
                <a:solidFill>
                  <a:schemeClr val="tx1"/>
                </a:solidFill>
                <a:latin typeface="Arial" pitchFamily="34" charset="0"/>
                <a:ea typeface="Arial" pitchFamily="34" charset="0"/>
                <a:cs typeface="Arial" pitchFamily="34" charset="0"/>
              </a:defRPr>
            </a:lvl1pPr>
          </a:lstStyle>
          <a:p>
            <a:fld id="{C67C72BF-1F5D-4637-B4BC-DD2639B204D9}" type="slidenum">
              <a:rPr lang="en-US" smtClean="0"/>
              <a:pPr/>
              <a:t>‹#›</a:t>
            </a:fld>
            <a:endParaRPr lang="en-US" dirty="0"/>
          </a:p>
        </p:txBody>
      </p:sp>
      <p:sp>
        <p:nvSpPr>
          <p:cNvPr id="8" name="Text Placeholder 6"/>
          <p:cNvSpPr>
            <a:spLocks noGrp="1"/>
          </p:cNvSpPr>
          <p:nvPr>
            <p:ph type="body" sz="quarter" idx="11"/>
          </p:nvPr>
        </p:nvSpPr>
        <p:spPr>
          <a:xfrm>
            <a:off x="457200" y="5867400"/>
            <a:ext cx="8229600" cy="304800"/>
          </a:xfrm>
        </p:spPr>
        <p:txBody>
          <a:bodyPr bIns="18288" anchor="b" anchorCtr="0">
            <a:noAutofit/>
          </a:bodyPr>
          <a:lstStyle>
            <a:lvl1pPr marL="114300" indent="-114300">
              <a:lnSpc>
                <a:spcPct val="100000"/>
              </a:lnSpc>
              <a:spcBef>
                <a:spcPts val="300"/>
              </a:spcBef>
              <a:spcAft>
                <a:spcPts val="0"/>
              </a:spcAft>
              <a:buFont typeface="+mj-lt"/>
              <a:buNone/>
              <a:tabLst>
                <a:tab pos="114300" algn="l"/>
              </a:tabLst>
              <a:defRPr sz="800" b="0" i="0">
                <a:latin typeface="+mn-lt"/>
              </a:defRPr>
            </a:lvl1pPr>
            <a:lvl2pPr>
              <a:spcAft>
                <a:spcPts val="0"/>
              </a:spcAft>
              <a:buFontTx/>
              <a:buNone/>
              <a:defRPr sz="800" i="1">
                <a:latin typeface="+mn-lt"/>
              </a:defRPr>
            </a:lvl2pPr>
            <a:lvl3pPr marL="520700" indent="-228600">
              <a:spcAft>
                <a:spcPts val="0"/>
              </a:spcAft>
              <a:buFontTx/>
              <a:buNone/>
              <a:defRPr sz="800" i="1">
                <a:latin typeface="+mn-lt"/>
              </a:defRPr>
            </a:lvl3pPr>
            <a:lvl4pPr marL="749300" indent="-228600">
              <a:spcAft>
                <a:spcPts val="0"/>
              </a:spcAft>
              <a:buFontTx/>
              <a:buNone/>
              <a:defRPr sz="800" i="1">
                <a:latin typeface="+mn-lt"/>
              </a:defRPr>
            </a:lvl4pPr>
            <a:lvl5pPr marL="977900" indent="-228600">
              <a:spcAft>
                <a:spcPts val="0"/>
              </a:spcAft>
              <a:buFontTx/>
              <a:buNone/>
              <a:defRPr sz="800" i="1">
                <a:latin typeface="+mn-lt"/>
              </a:defRPr>
            </a:lvl5pPr>
          </a:lstStyle>
          <a:p>
            <a:pPr lvl="0"/>
            <a:r>
              <a:rPr lang="en-US" dirty="0" smtClean="0"/>
              <a:t>Click to edit Master text styles</a:t>
            </a:r>
          </a:p>
        </p:txBody>
      </p:sp>
      <p:sp>
        <p:nvSpPr>
          <p:cNvPr id="6" name="Footer Placeholder 5"/>
          <p:cNvSpPr>
            <a:spLocks noGrp="1"/>
          </p:cNvSpPr>
          <p:nvPr>
            <p:ph type="ftr" sz="quarter" idx="14"/>
          </p:nvPr>
        </p:nvSpPr>
        <p:spPr/>
        <p:txBody>
          <a:bodyPr/>
          <a:lstStyle/>
          <a:p>
            <a:r>
              <a:rPr lang="en-US" dirty="0" smtClean="0"/>
              <a:t>Last saved: Thursday, July 19, 2012 at 7:29 PM</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Section Divider">
    <p:spTree>
      <p:nvGrpSpPr>
        <p:cNvPr id="1" name=""/>
        <p:cNvGrpSpPr/>
        <p:nvPr/>
      </p:nvGrpSpPr>
      <p:grpSpPr>
        <a:xfrm>
          <a:off x="0" y="0"/>
          <a:ext cx="0" cy="0"/>
          <a:chOff x="0" y="0"/>
          <a:chExt cx="0" cy="0"/>
        </a:xfrm>
      </p:grpSpPr>
      <p:sp>
        <p:nvSpPr>
          <p:cNvPr id="6" name="Title 1"/>
          <p:cNvSpPr>
            <a:spLocks noGrp="1"/>
          </p:cNvSpPr>
          <p:nvPr>
            <p:ph type="title"/>
          </p:nvPr>
        </p:nvSpPr>
        <p:spPr bwMode="gray">
          <a:xfrm>
            <a:off x="3513221" y="2260214"/>
            <a:ext cx="5146593" cy="1362075"/>
          </a:xfrm>
        </p:spPr>
        <p:txBody>
          <a:bodyPr vert="horz" lIns="0" tIns="45720" rIns="91440" bIns="45720" rtlCol="0" anchor="b" anchorCtr="0">
            <a:normAutofit/>
          </a:bodyPr>
          <a:lstStyle>
            <a:lvl1pPr algn="l" defTabSz="914400" rtl="0" eaLnBrk="1" latinLnBrk="0" hangingPunct="1">
              <a:spcBef>
                <a:spcPct val="0"/>
              </a:spcBef>
              <a:buNone/>
              <a:tabLst>
                <a:tab pos="231775" algn="l"/>
              </a:tabLst>
              <a:defRPr lang="en-US" sz="2000" b="0" kern="1200" dirty="0" smtClean="0">
                <a:solidFill>
                  <a:schemeClr val="tx1"/>
                </a:solidFill>
                <a:latin typeface="Arial" pitchFamily="34" charset="0"/>
                <a:ea typeface="+mj-ea"/>
                <a:cs typeface="+mj-cs"/>
              </a:defRPr>
            </a:lvl1pPr>
          </a:lstStyle>
          <a:p>
            <a:r>
              <a:rPr lang="en-US" smtClean="0"/>
              <a:t>Click to edit Master title style</a:t>
            </a:r>
            <a:endParaRPr lang="en-US" dirty="0"/>
          </a:p>
        </p:txBody>
      </p:sp>
      <p:sp>
        <p:nvSpPr>
          <p:cNvPr id="13" name="Text Placeholder 2"/>
          <p:cNvSpPr>
            <a:spLocks noGrp="1"/>
          </p:cNvSpPr>
          <p:nvPr>
            <p:ph type="body" idx="11"/>
          </p:nvPr>
        </p:nvSpPr>
        <p:spPr bwMode="gray">
          <a:xfrm>
            <a:off x="3513221" y="3656987"/>
            <a:ext cx="5146593" cy="1841726"/>
          </a:xfrm>
          <a:noFill/>
          <a:ln w="9525">
            <a:noFill/>
            <a:miter lim="800000"/>
            <a:headEnd/>
            <a:tailEnd/>
          </a:ln>
        </p:spPr>
        <p:txBody>
          <a:bodyPr>
            <a:normAutofit/>
          </a:bodyPr>
          <a:lstStyle>
            <a:lvl1pPr marL="0" indent="0" algn="l" defTabSz="914400" rtl="0" eaLnBrk="1" fontAlgn="base" latinLnBrk="0" hangingPunct="1">
              <a:spcBef>
                <a:spcPct val="0"/>
              </a:spcBef>
              <a:spcAft>
                <a:spcPts val="600"/>
              </a:spcAft>
              <a:buFont typeface="Arial" pitchFamily="34" charset="0"/>
              <a:buNone/>
              <a:tabLst>
                <a:tab pos="461963" algn="l"/>
              </a:tabLst>
              <a:defRPr lang="en-US" sz="1600" b="0" kern="1200" smtClean="0">
                <a:solidFill>
                  <a:schemeClr val="tx1">
                    <a:tint val="75000"/>
                  </a:schemeClr>
                </a:solidFill>
                <a:latin typeface="+mj-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8" name="Slide Number Placeholder 3"/>
          <p:cNvSpPr>
            <a:spLocks noGrp="1"/>
          </p:cNvSpPr>
          <p:nvPr>
            <p:ph type="sldNum" sz="quarter" idx="10"/>
          </p:nvPr>
        </p:nvSpPr>
        <p:spPr bwMode="grayWhite">
          <a:xfrm>
            <a:off x="6572251" y="6464301"/>
            <a:ext cx="2133600" cy="365125"/>
          </a:xfrm>
        </p:spPr>
        <p:txBody>
          <a:bodyPr/>
          <a:lstStyle>
            <a:lvl1pPr>
              <a:defRPr>
                <a:solidFill>
                  <a:schemeClr val="bg1"/>
                </a:solidFill>
              </a:defRPr>
            </a:lvl1pPr>
          </a:lstStyle>
          <a:p>
            <a:fld id="{CC290CF9-5392-433A-B09C-7B82EA5B626C}" type="slidenum">
              <a:rPr lang="en-US" smtClean="0"/>
              <a:pPr/>
              <a:t>‹#›</a:t>
            </a:fld>
            <a:endParaRPr lang="en-US" dirty="0" smtClean="0"/>
          </a:p>
        </p:txBody>
      </p:sp>
      <p:sp>
        <p:nvSpPr>
          <p:cNvPr id="14" name="Slide Number Placeholder 3"/>
          <p:cNvSpPr txBox="1">
            <a:spLocks/>
          </p:cNvSpPr>
          <p:nvPr/>
        </p:nvSpPr>
        <p:spPr bwMode="grayWhite">
          <a:xfrm>
            <a:off x="6572251" y="6464301"/>
            <a:ext cx="2133600" cy="365125"/>
          </a:xfrm>
          <a:prstGeom prst="rect">
            <a:avLst/>
          </a:prstGeom>
        </p:spPr>
        <p:txBody>
          <a:bodyPr vert="horz" wrap="square" lIns="91440" tIns="45720" rIns="91440" bIns="45720" numCol="1" anchor="t" anchorCtr="0" compatLnSpc="1">
            <a:prstTxWarp prst="textNoShape">
              <a:avLst/>
            </a:prstTxWarp>
          </a:bodyPr>
          <a:lstStyle>
            <a:lvl1pPr>
              <a:defRPr>
                <a:solidFill>
                  <a:schemeClr val="bg1"/>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3A102862-4553-4673-A653-13EC93ACF60C}" type="slidenum">
              <a:rPr kumimoji="0" lang="en-US" sz="1000" b="0" i="0" u="none" strike="noStrike" kern="1200" cap="none" spc="0" normalizeH="0" baseline="0" noProof="0" smtClean="0">
                <a:ln>
                  <a:noFill/>
                </a:ln>
                <a:solidFill>
                  <a:schemeClr val="bg1"/>
                </a:solidFill>
                <a:effectLst/>
                <a:uLnTx/>
                <a:uFillTx/>
                <a:latin typeface="Arial" pitchFamily="34" charset="0"/>
                <a:ea typeface="Arial" pitchFamily="34" charset="0"/>
                <a:cs typeface="Arial"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schemeClr val="bg1"/>
              </a:solidFill>
              <a:effectLst/>
              <a:uLnTx/>
              <a:uFillTx/>
              <a:latin typeface="Arial" pitchFamily="34" charset="0"/>
              <a:ea typeface="Arial" pitchFamily="34" charset="0"/>
              <a:cs typeface="Arial" pitchFamily="34" charset="0"/>
            </a:endParaRPr>
          </a:p>
        </p:txBody>
      </p:sp>
      <p:grpSp>
        <p:nvGrpSpPr>
          <p:cNvPr id="2" name="Group 14"/>
          <p:cNvGrpSpPr/>
          <p:nvPr/>
        </p:nvGrpSpPr>
        <p:grpSpPr>
          <a:xfrm>
            <a:off x="-35168" y="5354516"/>
            <a:ext cx="9458224" cy="1503484"/>
            <a:chOff x="-10160" y="5612236"/>
            <a:chExt cx="9354084" cy="1245764"/>
          </a:xfrm>
        </p:grpSpPr>
        <p:sp>
          <p:nvSpPr>
            <p:cNvPr id="16" name="Freeform 15"/>
            <p:cNvSpPr/>
            <p:nvPr userDrawn="1"/>
          </p:nvSpPr>
          <p:spPr>
            <a:xfrm>
              <a:off x="-3597" y="5612236"/>
              <a:ext cx="9347521" cy="1242948"/>
            </a:xfrm>
            <a:custGeom>
              <a:avLst/>
              <a:gdLst>
                <a:gd name="connsiteX0" fmla="*/ 0 w 4799012"/>
                <a:gd name="connsiteY0" fmla="*/ 0 h 1225550"/>
                <a:gd name="connsiteX1" fmla="*/ 4799012 w 4799012"/>
                <a:gd name="connsiteY1" fmla="*/ 0 h 1225550"/>
                <a:gd name="connsiteX2" fmla="*/ 4799012 w 4799012"/>
                <a:gd name="connsiteY2" fmla="*/ 1225550 h 1225550"/>
                <a:gd name="connsiteX3" fmla="*/ 0 w 4799012"/>
                <a:gd name="connsiteY3" fmla="*/ 1225550 h 1225550"/>
                <a:gd name="connsiteX4" fmla="*/ 0 w 4799012"/>
                <a:gd name="connsiteY4" fmla="*/ 0 h 1225550"/>
                <a:gd name="connsiteX0" fmla="*/ 0 w 4799012"/>
                <a:gd name="connsiteY0" fmla="*/ 254 h 1225804"/>
                <a:gd name="connsiteX1" fmla="*/ 1220660 w 4799012"/>
                <a:gd name="connsiteY1" fmla="*/ 0 h 1225804"/>
                <a:gd name="connsiteX2" fmla="*/ 4799012 w 4799012"/>
                <a:gd name="connsiteY2" fmla="*/ 254 h 1225804"/>
                <a:gd name="connsiteX3" fmla="*/ 4799012 w 4799012"/>
                <a:gd name="connsiteY3" fmla="*/ 1225804 h 1225804"/>
                <a:gd name="connsiteX4" fmla="*/ 0 w 4799012"/>
                <a:gd name="connsiteY4" fmla="*/ 1225804 h 1225804"/>
                <a:gd name="connsiteX5" fmla="*/ 0 w 4799012"/>
                <a:gd name="connsiteY5" fmla="*/ 254 h 1225804"/>
                <a:gd name="connsiteX0" fmla="*/ 0 w 4799012"/>
                <a:gd name="connsiteY0" fmla="*/ 6350 h 1231900"/>
                <a:gd name="connsiteX1" fmla="*/ 1220660 w 4799012"/>
                <a:gd name="connsiteY1" fmla="*/ 6096 h 1231900"/>
                <a:gd name="connsiteX2" fmla="*/ 3317684 w 4799012"/>
                <a:gd name="connsiteY2" fmla="*/ 0 h 1231900"/>
                <a:gd name="connsiteX3" fmla="*/ 4799012 w 4799012"/>
                <a:gd name="connsiteY3" fmla="*/ 6350 h 1231900"/>
                <a:gd name="connsiteX4" fmla="*/ 4799012 w 4799012"/>
                <a:gd name="connsiteY4" fmla="*/ 1231900 h 1231900"/>
                <a:gd name="connsiteX5" fmla="*/ 0 w 4799012"/>
                <a:gd name="connsiteY5" fmla="*/ 1231900 h 1231900"/>
                <a:gd name="connsiteX6" fmla="*/ 0 w 4799012"/>
                <a:gd name="connsiteY6" fmla="*/ 6350 h 1231900"/>
                <a:gd name="connsiteX0" fmla="*/ 0 w 4799012"/>
                <a:gd name="connsiteY0" fmla="*/ 6350 h 1231900"/>
                <a:gd name="connsiteX1" fmla="*/ 1220660 w 4799012"/>
                <a:gd name="connsiteY1" fmla="*/ 6096 h 1231900"/>
                <a:gd name="connsiteX2" fmla="*/ 3317684 w 4799012"/>
                <a:gd name="connsiteY2" fmla="*/ 0 h 1231900"/>
                <a:gd name="connsiteX3" fmla="*/ 4238180 w 4799012"/>
                <a:gd name="connsiteY3" fmla="*/ 0 h 1231900"/>
                <a:gd name="connsiteX4" fmla="*/ 4799012 w 4799012"/>
                <a:gd name="connsiteY4" fmla="*/ 6350 h 1231900"/>
                <a:gd name="connsiteX5" fmla="*/ 4799012 w 4799012"/>
                <a:gd name="connsiteY5" fmla="*/ 1231900 h 1231900"/>
                <a:gd name="connsiteX6" fmla="*/ 0 w 4799012"/>
                <a:gd name="connsiteY6" fmla="*/ 1231900 h 1231900"/>
                <a:gd name="connsiteX7" fmla="*/ 0 w 4799012"/>
                <a:gd name="connsiteY7" fmla="*/ 6350 h 1231900"/>
                <a:gd name="connsiteX0" fmla="*/ 0 w 4799012"/>
                <a:gd name="connsiteY0" fmla="*/ 6350 h 1231900"/>
                <a:gd name="connsiteX1" fmla="*/ 1184084 w 4799012"/>
                <a:gd name="connsiteY1" fmla="*/ 274066 h 1231900"/>
                <a:gd name="connsiteX2" fmla="*/ 3317684 w 4799012"/>
                <a:gd name="connsiteY2" fmla="*/ 0 h 1231900"/>
                <a:gd name="connsiteX3" fmla="*/ 4238180 w 4799012"/>
                <a:gd name="connsiteY3" fmla="*/ 0 h 1231900"/>
                <a:gd name="connsiteX4" fmla="*/ 4799012 w 4799012"/>
                <a:gd name="connsiteY4" fmla="*/ 6350 h 1231900"/>
                <a:gd name="connsiteX5" fmla="*/ 4799012 w 4799012"/>
                <a:gd name="connsiteY5" fmla="*/ 1231900 h 1231900"/>
                <a:gd name="connsiteX6" fmla="*/ 0 w 4799012"/>
                <a:gd name="connsiteY6" fmla="*/ 1231900 h 1231900"/>
                <a:gd name="connsiteX7" fmla="*/ 0 w 4799012"/>
                <a:gd name="connsiteY7" fmla="*/ 6350 h 1231900"/>
                <a:gd name="connsiteX0" fmla="*/ 0 w 4799012"/>
                <a:gd name="connsiteY0" fmla="*/ 6350 h 1231900"/>
                <a:gd name="connsiteX1" fmla="*/ 1184084 w 4799012"/>
                <a:gd name="connsiteY1" fmla="*/ 274066 h 1231900"/>
                <a:gd name="connsiteX2" fmla="*/ 3342068 w 4799012"/>
                <a:gd name="connsiteY2" fmla="*/ 146050 h 1231900"/>
                <a:gd name="connsiteX3" fmla="*/ 4238180 w 4799012"/>
                <a:gd name="connsiteY3" fmla="*/ 0 h 1231900"/>
                <a:gd name="connsiteX4" fmla="*/ 4799012 w 4799012"/>
                <a:gd name="connsiteY4" fmla="*/ 6350 h 1231900"/>
                <a:gd name="connsiteX5" fmla="*/ 4799012 w 4799012"/>
                <a:gd name="connsiteY5" fmla="*/ 1231900 h 1231900"/>
                <a:gd name="connsiteX6" fmla="*/ 0 w 4799012"/>
                <a:gd name="connsiteY6" fmla="*/ 1231900 h 1231900"/>
                <a:gd name="connsiteX7" fmla="*/ 0 w 4799012"/>
                <a:gd name="connsiteY7" fmla="*/ 6350 h 1231900"/>
                <a:gd name="connsiteX0" fmla="*/ 0 w 4799012"/>
                <a:gd name="connsiteY0" fmla="*/ 6350 h 1231900"/>
                <a:gd name="connsiteX1" fmla="*/ 1184084 w 4799012"/>
                <a:gd name="connsiteY1" fmla="*/ 274066 h 1231900"/>
                <a:gd name="connsiteX2" fmla="*/ 3342068 w 4799012"/>
                <a:gd name="connsiteY2" fmla="*/ 146050 h 1231900"/>
                <a:gd name="connsiteX3" fmla="*/ 4238180 w 4799012"/>
                <a:gd name="connsiteY3" fmla="*/ 0 h 1231900"/>
                <a:gd name="connsiteX4" fmla="*/ 4799012 w 4799012"/>
                <a:gd name="connsiteY4" fmla="*/ 6350 h 1231900"/>
                <a:gd name="connsiteX5" fmla="*/ 4799012 w 4799012"/>
                <a:gd name="connsiteY5" fmla="*/ 1231900 h 1231900"/>
                <a:gd name="connsiteX6" fmla="*/ 0 w 4799012"/>
                <a:gd name="connsiteY6" fmla="*/ 1231900 h 1231900"/>
                <a:gd name="connsiteX7" fmla="*/ 0 w 4799012"/>
                <a:gd name="connsiteY7" fmla="*/ 6350 h 1231900"/>
                <a:gd name="connsiteX0" fmla="*/ 0 w 4799012"/>
                <a:gd name="connsiteY0" fmla="*/ 159639 h 1385189"/>
                <a:gd name="connsiteX1" fmla="*/ 1184084 w 4799012"/>
                <a:gd name="connsiteY1" fmla="*/ 427355 h 1385189"/>
                <a:gd name="connsiteX2" fmla="*/ 3342068 w 4799012"/>
                <a:gd name="connsiteY2" fmla="*/ 299339 h 1385189"/>
                <a:gd name="connsiteX3" fmla="*/ 4238180 w 4799012"/>
                <a:gd name="connsiteY3" fmla="*/ 153289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205317 h 1430867"/>
                <a:gd name="connsiteX1" fmla="*/ 1184084 w 4799012"/>
                <a:gd name="connsiteY1" fmla="*/ 473033 h 1430867"/>
                <a:gd name="connsiteX2" fmla="*/ 3342068 w 4799012"/>
                <a:gd name="connsiteY2" fmla="*/ 345017 h 1430867"/>
                <a:gd name="connsiteX3" fmla="*/ 4238180 w 4799012"/>
                <a:gd name="connsiteY3" fmla="*/ 198967 h 1430867"/>
                <a:gd name="connsiteX4" fmla="*/ 4799012 w 4799012"/>
                <a:gd name="connsiteY4" fmla="*/ 205317 h 1430867"/>
                <a:gd name="connsiteX5" fmla="*/ 4799012 w 4799012"/>
                <a:gd name="connsiteY5" fmla="*/ 1430867 h 1430867"/>
                <a:gd name="connsiteX6" fmla="*/ 0 w 4799012"/>
                <a:gd name="connsiteY6" fmla="*/ 1430867 h 1430867"/>
                <a:gd name="connsiteX7" fmla="*/ 0 w 4799012"/>
                <a:gd name="connsiteY7" fmla="*/ 205317 h 1430867"/>
                <a:gd name="connsiteX0" fmla="*/ 0 w 4799012"/>
                <a:gd name="connsiteY0" fmla="*/ 205317 h 1430867"/>
                <a:gd name="connsiteX1" fmla="*/ 1184084 w 4799012"/>
                <a:gd name="connsiteY1" fmla="*/ 473033 h 1430867"/>
                <a:gd name="connsiteX2" fmla="*/ 3342068 w 4799012"/>
                <a:gd name="connsiteY2" fmla="*/ 345017 h 1430867"/>
                <a:gd name="connsiteX3" fmla="*/ 4225988 w 4799012"/>
                <a:gd name="connsiteY3" fmla="*/ 326729 h 1430867"/>
                <a:gd name="connsiteX4" fmla="*/ 4799012 w 4799012"/>
                <a:gd name="connsiteY4" fmla="*/ 205317 h 1430867"/>
                <a:gd name="connsiteX5" fmla="*/ 4799012 w 4799012"/>
                <a:gd name="connsiteY5" fmla="*/ 1430867 h 1430867"/>
                <a:gd name="connsiteX6" fmla="*/ 0 w 4799012"/>
                <a:gd name="connsiteY6" fmla="*/ 1430867 h 1430867"/>
                <a:gd name="connsiteX7" fmla="*/ 0 w 4799012"/>
                <a:gd name="connsiteY7" fmla="*/ 205317 h 1430867"/>
                <a:gd name="connsiteX0" fmla="*/ 0 w 4799012"/>
                <a:gd name="connsiteY0" fmla="*/ 205317 h 1430867"/>
                <a:gd name="connsiteX1" fmla="*/ 1184084 w 4799012"/>
                <a:gd name="connsiteY1" fmla="*/ 473033 h 1430867"/>
                <a:gd name="connsiteX2" fmla="*/ 3342068 w 4799012"/>
                <a:gd name="connsiteY2" fmla="*/ 345017 h 1430867"/>
                <a:gd name="connsiteX3" fmla="*/ 3994340 w 4799012"/>
                <a:gd name="connsiteY3" fmla="*/ 460841 h 1430867"/>
                <a:gd name="connsiteX4" fmla="*/ 4799012 w 4799012"/>
                <a:gd name="connsiteY4" fmla="*/ 205317 h 1430867"/>
                <a:gd name="connsiteX5" fmla="*/ 4799012 w 4799012"/>
                <a:gd name="connsiteY5" fmla="*/ 1430867 h 1430867"/>
                <a:gd name="connsiteX6" fmla="*/ 0 w 4799012"/>
                <a:gd name="connsiteY6" fmla="*/ 1430867 h 1430867"/>
                <a:gd name="connsiteX7" fmla="*/ 0 w 4799012"/>
                <a:gd name="connsiteY7" fmla="*/ 205317 h 1430867"/>
                <a:gd name="connsiteX0" fmla="*/ 0 w 4799012"/>
                <a:gd name="connsiteY0" fmla="*/ 159639 h 1385189"/>
                <a:gd name="connsiteX1" fmla="*/ 1184084 w 4799012"/>
                <a:gd name="connsiteY1" fmla="*/ 427355 h 1385189"/>
                <a:gd name="connsiteX2" fmla="*/ 3342068 w 4799012"/>
                <a:gd name="connsiteY2" fmla="*/ 299339 h 1385189"/>
                <a:gd name="connsiteX3" fmla="*/ 3994340 w 4799012"/>
                <a:gd name="connsiteY3" fmla="*/ 415163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3342068 w 4799012"/>
                <a:gd name="connsiteY2" fmla="*/ 299339 h 1385189"/>
                <a:gd name="connsiteX3" fmla="*/ 3994340 w 4799012"/>
                <a:gd name="connsiteY3" fmla="*/ 415163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2433764 w 4799012"/>
                <a:gd name="connsiteY2" fmla="*/ 159640 h 1385189"/>
                <a:gd name="connsiteX3" fmla="*/ 3994340 w 4799012"/>
                <a:gd name="connsiteY3" fmla="*/ 415163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2433764 w 4799012"/>
                <a:gd name="connsiteY2" fmla="*/ 159640 h 1385189"/>
                <a:gd name="connsiteX3" fmla="*/ 3994340 w 4799012"/>
                <a:gd name="connsiteY3" fmla="*/ 415163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2433764 w 4799012"/>
                <a:gd name="connsiteY2" fmla="*/ 159640 h 1385189"/>
                <a:gd name="connsiteX3" fmla="*/ 3829748 w 4799012"/>
                <a:gd name="connsiteY3" fmla="*/ 421259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2433764 w 4799012"/>
                <a:gd name="connsiteY2" fmla="*/ 159640 h 1385189"/>
                <a:gd name="connsiteX3" fmla="*/ 3829748 w 4799012"/>
                <a:gd name="connsiteY3" fmla="*/ 421259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2433764 w 4799012"/>
                <a:gd name="connsiteY2" fmla="*/ 159640 h 1385189"/>
                <a:gd name="connsiteX3" fmla="*/ 3829748 w 4799012"/>
                <a:gd name="connsiteY3" fmla="*/ 421259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2433764 w 4799012"/>
                <a:gd name="connsiteY2" fmla="*/ 159640 h 1385189"/>
                <a:gd name="connsiteX3" fmla="*/ 3829748 w 4799012"/>
                <a:gd name="connsiteY3" fmla="*/ 421259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2433764 w 4799012"/>
                <a:gd name="connsiteY2" fmla="*/ 159640 h 1385189"/>
                <a:gd name="connsiteX3" fmla="*/ 3659060 w 4799012"/>
                <a:gd name="connsiteY3" fmla="*/ 463931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2433764 w 4799012"/>
                <a:gd name="connsiteY2" fmla="*/ 159640 h 1385189"/>
                <a:gd name="connsiteX3" fmla="*/ 3671252 w 4799012"/>
                <a:gd name="connsiteY3" fmla="*/ 488315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62103 h 1287653"/>
                <a:gd name="connsiteX1" fmla="*/ 1184084 w 4799012"/>
                <a:gd name="connsiteY1" fmla="*/ 329819 h 1287653"/>
                <a:gd name="connsiteX2" fmla="*/ 2433764 w 4799012"/>
                <a:gd name="connsiteY2" fmla="*/ 62104 h 1287653"/>
                <a:gd name="connsiteX3" fmla="*/ 3671252 w 4799012"/>
                <a:gd name="connsiteY3" fmla="*/ 390779 h 1287653"/>
                <a:gd name="connsiteX4" fmla="*/ 4799012 w 4799012"/>
                <a:gd name="connsiteY4" fmla="*/ 62103 h 1287653"/>
                <a:gd name="connsiteX5" fmla="*/ 4799012 w 4799012"/>
                <a:gd name="connsiteY5" fmla="*/ 1287653 h 1287653"/>
                <a:gd name="connsiteX6" fmla="*/ 0 w 4799012"/>
                <a:gd name="connsiteY6" fmla="*/ 1287653 h 1287653"/>
                <a:gd name="connsiteX7" fmla="*/ 0 w 4799012"/>
                <a:gd name="connsiteY7" fmla="*/ 62103 h 1287653"/>
                <a:gd name="connsiteX0" fmla="*/ 0 w 4799012"/>
                <a:gd name="connsiteY0" fmla="*/ 62103 h 1287653"/>
                <a:gd name="connsiteX1" fmla="*/ 1184084 w 4799012"/>
                <a:gd name="connsiteY1" fmla="*/ 329819 h 1287653"/>
                <a:gd name="connsiteX2" fmla="*/ 2458148 w 4799012"/>
                <a:gd name="connsiteY2" fmla="*/ 464186 h 1287653"/>
                <a:gd name="connsiteX3" fmla="*/ 3671252 w 4799012"/>
                <a:gd name="connsiteY3" fmla="*/ 390779 h 1287653"/>
                <a:gd name="connsiteX4" fmla="*/ 4799012 w 4799012"/>
                <a:gd name="connsiteY4" fmla="*/ 62103 h 1287653"/>
                <a:gd name="connsiteX5" fmla="*/ 4799012 w 4799012"/>
                <a:gd name="connsiteY5" fmla="*/ 1287653 h 1287653"/>
                <a:gd name="connsiteX6" fmla="*/ 0 w 4799012"/>
                <a:gd name="connsiteY6" fmla="*/ 1287653 h 1287653"/>
                <a:gd name="connsiteX7" fmla="*/ 0 w 4799012"/>
                <a:gd name="connsiteY7" fmla="*/ 62103 h 1287653"/>
                <a:gd name="connsiteX0" fmla="*/ 0 w 4799012"/>
                <a:gd name="connsiteY0" fmla="*/ 62103 h 1287653"/>
                <a:gd name="connsiteX1" fmla="*/ 2122868 w 4799012"/>
                <a:gd name="connsiteY1" fmla="*/ 293243 h 1287653"/>
                <a:gd name="connsiteX2" fmla="*/ 2458148 w 4799012"/>
                <a:gd name="connsiteY2" fmla="*/ 464186 h 1287653"/>
                <a:gd name="connsiteX3" fmla="*/ 3671252 w 4799012"/>
                <a:gd name="connsiteY3" fmla="*/ 390779 h 1287653"/>
                <a:gd name="connsiteX4" fmla="*/ 4799012 w 4799012"/>
                <a:gd name="connsiteY4" fmla="*/ 62103 h 1287653"/>
                <a:gd name="connsiteX5" fmla="*/ 4799012 w 4799012"/>
                <a:gd name="connsiteY5" fmla="*/ 1287653 h 1287653"/>
                <a:gd name="connsiteX6" fmla="*/ 0 w 4799012"/>
                <a:gd name="connsiteY6" fmla="*/ 1287653 h 1287653"/>
                <a:gd name="connsiteX7" fmla="*/ 0 w 4799012"/>
                <a:gd name="connsiteY7" fmla="*/ 62103 h 1287653"/>
                <a:gd name="connsiteX0" fmla="*/ 0 w 4799012"/>
                <a:gd name="connsiteY0" fmla="*/ 62103 h 1287653"/>
                <a:gd name="connsiteX1" fmla="*/ 2122868 w 4799012"/>
                <a:gd name="connsiteY1" fmla="*/ 293243 h 1287653"/>
                <a:gd name="connsiteX2" fmla="*/ 3671252 w 4799012"/>
                <a:gd name="connsiteY2" fmla="*/ 390779 h 1287653"/>
                <a:gd name="connsiteX3" fmla="*/ 4799012 w 4799012"/>
                <a:gd name="connsiteY3" fmla="*/ 62103 h 1287653"/>
                <a:gd name="connsiteX4" fmla="*/ 4799012 w 4799012"/>
                <a:gd name="connsiteY4" fmla="*/ 1287653 h 1287653"/>
                <a:gd name="connsiteX5" fmla="*/ 0 w 4799012"/>
                <a:gd name="connsiteY5" fmla="*/ 1287653 h 1287653"/>
                <a:gd name="connsiteX6" fmla="*/ 0 w 4799012"/>
                <a:gd name="connsiteY6" fmla="*/ 62103 h 1287653"/>
                <a:gd name="connsiteX0" fmla="*/ 0 w 4799012"/>
                <a:gd name="connsiteY0" fmla="*/ 62103 h 1287653"/>
                <a:gd name="connsiteX1" fmla="*/ 2282825 w 4799012"/>
                <a:gd name="connsiteY1" fmla="*/ 287147 h 1287653"/>
                <a:gd name="connsiteX2" fmla="*/ 3671252 w 4799012"/>
                <a:gd name="connsiteY2" fmla="*/ 390779 h 1287653"/>
                <a:gd name="connsiteX3" fmla="*/ 4799012 w 4799012"/>
                <a:gd name="connsiteY3" fmla="*/ 62103 h 1287653"/>
                <a:gd name="connsiteX4" fmla="*/ 4799012 w 4799012"/>
                <a:gd name="connsiteY4" fmla="*/ 1287653 h 1287653"/>
                <a:gd name="connsiteX5" fmla="*/ 0 w 4799012"/>
                <a:gd name="connsiteY5" fmla="*/ 1287653 h 1287653"/>
                <a:gd name="connsiteX6" fmla="*/ 0 w 4799012"/>
                <a:gd name="connsiteY6" fmla="*/ 62103 h 1287653"/>
                <a:gd name="connsiteX0" fmla="*/ 0 w 4799012"/>
                <a:gd name="connsiteY0" fmla="*/ 0 h 1225550"/>
                <a:gd name="connsiteX1" fmla="*/ 2282825 w 4799012"/>
                <a:gd name="connsiteY1" fmla="*/ 225044 h 1225550"/>
                <a:gd name="connsiteX2" fmla="*/ 3671252 w 4799012"/>
                <a:gd name="connsiteY2" fmla="*/ 328676 h 1225550"/>
                <a:gd name="connsiteX3" fmla="*/ 4799012 w 4799012"/>
                <a:gd name="connsiteY3" fmla="*/ 0 h 1225550"/>
                <a:gd name="connsiteX4" fmla="*/ 4799012 w 4799012"/>
                <a:gd name="connsiteY4" fmla="*/ 1225550 h 1225550"/>
                <a:gd name="connsiteX5" fmla="*/ 0 w 4799012"/>
                <a:gd name="connsiteY5" fmla="*/ 1225550 h 1225550"/>
                <a:gd name="connsiteX6" fmla="*/ 0 w 4799012"/>
                <a:gd name="connsiteY6" fmla="*/ 0 h 1225550"/>
                <a:gd name="connsiteX0" fmla="*/ 0 w 4799012"/>
                <a:gd name="connsiteY0" fmla="*/ 166751 h 1392301"/>
                <a:gd name="connsiteX1" fmla="*/ 2282825 w 4799012"/>
                <a:gd name="connsiteY1" fmla="*/ 391795 h 1392301"/>
                <a:gd name="connsiteX2" fmla="*/ 3671252 w 4799012"/>
                <a:gd name="connsiteY2" fmla="*/ 495427 h 1392301"/>
                <a:gd name="connsiteX3" fmla="*/ 4799012 w 4799012"/>
                <a:gd name="connsiteY3" fmla="*/ 166751 h 1392301"/>
                <a:gd name="connsiteX4" fmla="*/ 4799012 w 4799012"/>
                <a:gd name="connsiteY4" fmla="*/ 1392301 h 1392301"/>
                <a:gd name="connsiteX5" fmla="*/ 0 w 4799012"/>
                <a:gd name="connsiteY5" fmla="*/ 1392301 h 1392301"/>
                <a:gd name="connsiteX6" fmla="*/ 0 w 4799012"/>
                <a:gd name="connsiteY6" fmla="*/ 166751 h 1392301"/>
                <a:gd name="connsiteX0" fmla="*/ 0 w 4799012"/>
                <a:gd name="connsiteY0" fmla="*/ 166751 h 1392301"/>
                <a:gd name="connsiteX1" fmla="*/ 2282825 w 4799012"/>
                <a:gd name="connsiteY1" fmla="*/ 489331 h 1392301"/>
                <a:gd name="connsiteX2" fmla="*/ 3671252 w 4799012"/>
                <a:gd name="connsiteY2" fmla="*/ 495427 h 1392301"/>
                <a:gd name="connsiteX3" fmla="*/ 4799012 w 4799012"/>
                <a:gd name="connsiteY3" fmla="*/ 166751 h 1392301"/>
                <a:gd name="connsiteX4" fmla="*/ 4799012 w 4799012"/>
                <a:gd name="connsiteY4" fmla="*/ 1392301 h 1392301"/>
                <a:gd name="connsiteX5" fmla="*/ 0 w 4799012"/>
                <a:gd name="connsiteY5" fmla="*/ 1392301 h 1392301"/>
                <a:gd name="connsiteX6" fmla="*/ 0 w 4799012"/>
                <a:gd name="connsiteY6" fmla="*/ 166751 h 1392301"/>
                <a:gd name="connsiteX0" fmla="*/ 0 w 4799012"/>
                <a:gd name="connsiteY0" fmla="*/ 166751 h 1392301"/>
                <a:gd name="connsiteX1" fmla="*/ 2282825 w 4799012"/>
                <a:gd name="connsiteY1" fmla="*/ 574675 h 1392301"/>
                <a:gd name="connsiteX2" fmla="*/ 3671252 w 4799012"/>
                <a:gd name="connsiteY2" fmla="*/ 495427 h 1392301"/>
                <a:gd name="connsiteX3" fmla="*/ 4799012 w 4799012"/>
                <a:gd name="connsiteY3" fmla="*/ 166751 h 1392301"/>
                <a:gd name="connsiteX4" fmla="*/ 4799012 w 4799012"/>
                <a:gd name="connsiteY4" fmla="*/ 1392301 h 1392301"/>
                <a:gd name="connsiteX5" fmla="*/ 0 w 4799012"/>
                <a:gd name="connsiteY5" fmla="*/ 1392301 h 1392301"/>
                <a:gd name="connsiteX6" fmla="*/ 0 w 4799012"/>
                <a:gd name="connsiteY6" fmla="*/ 166751 h 1392301"/>
                <a:gd name="connsiteX0" fmla="*/ 0 w 4799012"/>
                <a:gd name="connsiteY0" fmla="*/ 166751 h 1392301"/>
                <a:gd name="connsiteX1" fmla="*/ 2282825 w 4799012"/>
                <a:gd name="connsiteY1" fmla="*/ 605155 h 1392301"/>
                <a:gd name="connsiteX2" fmla="*/ 3671252 w 4799012"/>
                <a:gd name="connsiteY2" fmla="*/ 495427 h 1392301"/>
                <a:gd name="connsiteX3" fmla="*/ 4799012 w 4799012"/>
                <a:gd name="connsiteY3" fmla="*/ 166751 h 1392301"/>
                <a:gd name="connsiteX4" fmla="*/ 4799012 w 4799012"/>
                <a:gd name="connsiteY4" fmla="*/ 1392301 h 1392301"/>
                <a:gd name="connsiteX5" fmla="*/ 0 w 4799012"/>
                <a:gd name="connsiteY5" fmla="*/ 1392301 h 1392301"/>
                <a:gd name="connsiteX6" fmla="*/ 0 w 4799012"/>
                <a:gd name="connsiteY6" fmla="*/ 166751 h 1392301"/>
                <a:gd name="connsiteX0" fmla="*/ 0 w 4799012"/>
                <a:gd name="connsiteY0" fmla="*/ 166751 h 1392301"/>
                <a:gd name="connsiteX1" fmla="*/ 2982404 w 4799012"/>
                <a:gd name="connsiteY1" fmla="*/ 586867 h 1392301"/>
                <a:gd name="connsiteX2" fmla="*/ 3671252 w 4799012"/>
                <a:gd name="connsiteY2" fmla="*/ 495427 h 1392301"/>
                <a:gd name="connsiteX3" fmla="*/ 4799012 w 4799012"/>
                <a:gd name="connsiteY3" fmla="*/ 166751 h 1392301"/>
                <a:gd name="connsiteX4" fmla="*/ 4799012 w 4799012"/>
                <a:gd name="connsiteY4" fmla="*/ 1392301 h 1392301"/>
                <a:gd name="connsiteX5" fmla="*/ 0 w 4799012"/>
                <a:gd name="connsiteY5" fmla="*/ 1392301 h 1392301"/>
                <a:gd name="connsiteX6" fmla="*/ 0 w 4799012"/>
                <a:gd name="connsiteY6" fmla="*/ 166751 h 1392301"/>
                <a:gd name="connsiteX0" fmla="*/ 0 w 4799012"/>
                <a:gd name="connsiteY0" fmla="*/ 81407 h 1306957"/>
                <a:gd name="connsiteX1" fmla="*/ 2982404 w 4799012"/>
                <a:gd name="connsiteY1" fmla="*/ 501523 h 1306957"/>
                <a:gd name="connsiteX2" fmla="*/ 3671252 w 4799012"/>
                <a:gd name="connsiteY2" fmla="*/ 410083 h 1306957"/>
                <a:gd name="connsiteX3" fmla="*/ 4799012 w 4799012"/>
                <a:gd name="connsiteY3" fmla="*/ 81407 h 1306957"/>
                <a:gd name="connsiteX4" fmla="*/ 4799012 w 4799012"/>
                <a:gd name="connsiteY4" fmla="*/ 1306957 h 1306957"/>
                <a:gd name="connsiteX5" fmla="*/ 0 w 4799012"/>
                <a:gd name="connsiteY5" fmla="*/ 1306957 h 1306957"/>
                <a:gd name="connsiteX6" fmla="*/ 0 w 4799012"/>
                <a:gd name="connsiteY6" fmla="*/ 81407 h 1306957"/>
                <a:gd name="connsiteX0" fmla="*/ 0 w 4799012"/>
                <a:gd name="connsiteY0" fmla="*/ 134239 h 1359789"/>
                <a:gd name="connsiteX1" fmla="*/ 2982404 w 4799012"/>
                <a:gd name="connsiteY1" fmla="*/ 554355 h 1359789"/>
                <a:gd name="connsiteX2" fmla="*/ 4799012 w 4799012"/>
                <a:gd name="connsiteY2" fmla="*/ 134239 h 1359789"/>
                <a:gd name="connsiteX3" fmla="*/ 4799012 w 4799012"/>
                <a:gd name="connsiteY3" fmla="*/ 1359789 h 1359789"/>
                <a:gd name="connsiteX4" fmla="*/ 0 w 4799012"/>
                <a:gd name="connsiteY4" fmla="*/ 1359789 h 1359789"/>
                <a:gd name="connsiteX5" fmla="*/ 0 w 4799012"/>
                <a:gd name="connsiteY5" fmla="*/ 134239 h 1359789"/>
                <a:gd name="connsiteX0" fmla="*/ 0 w 4799012"/>
                <a:gd name="connsiteY0" fmla="*/ 81407 h 1306957"/>
                <a:gd name="connsiteX1" fmla="*/ 2982404 w 4799012"/>
                <a:gd name="connsiteY1" fmla="*/ 501523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982404 w 4799012"/>
                <a:gd name="connsiteY1" fmla="*/ 501523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982404 w 4799012"/>
                <a:gd name="connsiteY1" fmla="*/ 501523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982404 w 4799012"/>
                <a:gd name="connsiteY1" fmla="*/ 501523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982404 w 4799012"/>
                <a:gd name="connsiteY1" fmla="*/ 501523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982404 w 4799012"/>
                <a:gd name="connsiteY1" fmla="*/ 501523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982404 w 4799012"/>
                <a:gd name="connsiteY1" fmla="*/ 501523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604452 w 4799012"/>
                <a:gd name="connsiteY1" fmla="*/ 361315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604452 w 4799012"/>
                <a:gd name="connsiteY1" fmla="*/ 361315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598356 w 4799012"/>
                <a:gd name="connsiteY1" fmla="*/ 458851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598356 w 4799012"/>
                <a:gd name="connsiteY1" fmla="*/ 501523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114258 h 1339808"/>
                <a:gd name="connsiteX1" fmla="*/ 1738820 w 4799012"/>
                <a:gd name="connsiteY1" fmla="*/ 327110 h 1339808"/>
                <a:gd name="connsiteX2" fmla="*/ 4799012 w 4799012"/>
                <a:gd name="connsiteY2" fmla="*/ 540724 h 1339808"/>
                <a:gd name="connsiteX3" fmla="*/ 4799012 w 4799012"/>
                <a:gd name="connsiteY3" fmla="*/ 1339808 h 1339808"/>
                <a:gd name="connsiteX4" fmla="*/ 0 w 4799012"/>
                <a:gd name="connsiteY4" fmla="*/ 1339808 h 1339808"/>
                <a:gd name="connsiteX5" fmla="*/ 0 w 4799012"/>
                <a:gd name="connsiteY5" fmla="*/ 114258 h 1339808"/>
                <a:gd name="connsiteX0" fmla="*/ 0 w 4799012"/>
                <a:gd name="connsiteY0" fmla="*/ 81407 h 1306957"/>
                <a:gd name="connsiteX1" fmla="*/ 1738820 w 4799012"/>
                <a:gd name="connsiteY1" fmla="*/ 294259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1738820 w 4799012"/>
                <a:gd name="connsiteY1" fmla="*/ 294259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1738820 w 4799012"/>
                <a:gd name="connsiteY1" fmla="*/ 294259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255 h 1233805"/>
                <a:gd name="connsiteX1" fmla="*/ 1738820 w 4799012"/>
                <a:gd name="connsiteY1" fmla="*/ 221107 h 1233805"/>
                <a:gd name="connsiteX2" fmla="*/ 4799012 w 4799012"/>
                <a:gd name="connsiteY2" fmla="*/ 434721 h 1233805"/>
                <a:gd name="connsiteX3" fmla="*/ 4799012 w 4799012"/>
                <a:gd name="connsiteY3" fmla="*/ 1233805 h 1233805"/>
                <a:gd name="connsiteX4" fmla="*/ 0 w 4799012"/>
                <a:gd name="connsiteY4" fmla="*/ 1233805 h 1233805"/>
                <a:gd name="connsiteX5" fmla="*/ 0 w 4799012"/>
                <a:gd name="connsiteY5" fmla="*/ 8255 h 1233805"/>
                <a:gd name="connsiteX0" fmla="*/ 0 w 4799012"/>
                <a:gd name="connsiteY0" fmla="*/ 2413 h 1227963"/>
                <a:gd name="connsiteX1" fmla="*/ 1738820 w 4799012"/>
                <a:gd name="connsiteY1" fmla="*/ 215265 h 1227963"/>
                <a:gd name="connsiteX2" fmla="*/ 4799012 w 4799012"/>
                <a:gd name="connsiteY2" fmla="*/ 428879 h 1227963"/>
                <a:gd name="connsiteX3" fmla="*/ 4799012 w 4799012"/>
                <a:gd name="connsiteY3" fmla="*/ 1227963 h 1227963"/>
                <a:gd name="connsiteX4" fmla="*/ 0 w 4799012"/>
                <a:gd name="connsiteY4" fmla="*/ 1227963 h 1227963"/>
                <a:gd name="connsiteX5" fmla="*/ 0 w 4799012"/>
                <a:gd name="connsiteY5" fmla="*/ 2413 h 1227963"/>
                <a:gd name="connsiteX0" fmla="*/ 0 w 4799012"/>
                <a:gd name="connsiteY0" fmla="*/ 2413 h 1227963"/>
                <a:gd name="connsiteX1" fmla="*/ 1702244 w 4799012"/>
                <a:gd name="connsiteY1" fmla="*/ 282321 h 1227963"/>
                <a:gd name="connsiteX2" fmla="*/ 4799012 w 4799012"/>
                <a:gd name="connsiteY2" fmla="*/ 428879 h 1227963"/>
                <a:gd name="connsiteX3" fmla="*/ 4799012 w 4799012"/>
                <a:gd name="connsiteY3" fmla="*/ 1227963 h 1227963"/>
                <a:gd name="connsiteX4" fmla="*/ 0 w 4799012"/>
                <a:gd name="connsiteY4" fmla="*/ 1227963 h 1227963"/>
                <a:gd name="connsiteX5" fmla="*/ 0 w 4799012"/>
                <a:gd name="connsiteY5" fmla="*/ 2413 h 1227963"/>
                <a:gd name="connsiteX0" fmla="*/ 0 w 4799012"/>
                <a:gd name="connsiteY0" fmla="*/ 47202 h 1272752"/>
                <a:gd name="connsiteX1" fmla="*/ 1702244 w 4799012"/>
                <a:gd name="connsiteY1" fmla="*/ 327110 h 1272752"/>
                <a:gd name="connsiteX2" fmla="*/ 4799012 w 4799012"/>
                <a:gd name="connsiteY2" fmla="*/ 473668 h 1272752"/>
                <a:gd name="connsiteX3" fmla="*/ 4799012 w 4799012"/>
                <a:gd name="connsiteY3" fmla="*/ 1272752 h 1272752"/>
                <a:gd name="connsiteX4" fmla="*/ 0 w 4799012"/>
                <a:gd name="connsiteY4" fmla="*/ 1272752 h 1272752"/>
                <a:gd name="connsiteX5" fmla="*/ 0 w 4799012"/>
                <a:gd name="connsiteY5" fmla="*/ 47202 h 1272752"/>
                <a:gd name="connsiteX0" fmla="*/ 0 w 4799012"/>
                <a:gd name="connsiteY0" fmla="*/ 47202 h 1272752"/>
                <a:gd name="connsiteX1" fmla="*/ 1702244 w 4799012"/>
                <a:gd name="connsiteY1" fmla="*/ 327110 h 1272752"/>
                <a:gd name="connsiteX2" fmla="*/ 4799012 w 4799012"/>
                <a:gd name="connsiteY2" fmla="*/ 473668 h 1272752"/>
                <a:gd name="connsiteX3" fmla="*/ 4799012 w 4799012"/>
                <a:gd name="connsiteY3" fmla="*/ 1272752 h 1272752"/>
                <a:gd name="connsiteX4" fmla="*/ 0 w 4799012"/>
                <a:gd name="connsiteY4" fmla="*/ 1272752 h 1272752"/>
                <a:gd name="connsiteX5" fmla="*/ 0 w 4799012"/>
                <a:gd name="connsiteY5" fmla="*/ 47202 h 1272752"/>
                <a:gd name="connsiteX0" fmla="*/ 0 w 4799012"/>
                <a:gd name="connsiteY0" fmla="*/ 14859 h 1240409"/>
                <a:gd name="connsiteX1" fmla="*/ 1842452 w 4799012"/>
                <a:gd name="connsiteY1" fmla="*/ 398399 h 1240409"/>
                <a:gd name="connsiteX2" fmla="*/ 4799012 w 4799012"/>
                <a:gd name="connsiteY2" fmla="*/ 441325 h 1240409"/>
                <a:gd name="connsiteX3" fmla="*/ 4799012 w 4799012"/>
                <a:gd name="connsiteY3" fmla="*/ 1240409 h 1240409"/>
                <a:gd name="connsiteX4" fmla="*/ 0 w 4799012"/>
                <a:gd name="connsiteY4" fmla="*/ 1240409 h 1240409"/>
                <a:gd name="connsiteX5" fmla="*/ 0 w 4799012"/>
                <a:gd name="connsiteY5" fmla="*/ 14859 h 1240409"/>
                <a:gd name="connsiteX0" fmla="*/ 0 w 4799012"/>
                <a:gd name="connsiteY0" fmla="*/ 14859 h 1240409"/>
                <a:gd name="connsiteX1" fmla="*/ 1842452 w 4799012"/>
                <a:gd name="connsiteY1" fmla="*/ 398399 h 1240409"/>
                <a:gd name="connsiteX2" fmla="*/ 4799012 w 4799012"/>
                <a:gd name="connsiteY2" fmla="*/ 441325 h 1240409"/>
                <a:gd name="connsiteX3" fmla="*/ 4799012 w 4799012"/>
                <a:gd name="connsiteY3" fmla="*/ 1240409 h 1240409"/>
                <a:gd name="connsiteX4" fmla="*/ 0 w 4799012"/>
                <a:gd name="connsiteY4" fmla="*/ 1240409 h 1240409"/>
                <a:gd name="connsiteX5" fmla="*/ 0 w 4799012"/>
                <a:gd name="connsiteY5" fmla="*/ 14859 h 1240409"/>
                <a:gd name="connsiteX0" fmla="*/ 0 w 4799012"/>
                <a:gd name="connsiteY0" fmla="*/ 14859 h 1240409"/>
                <a:gd name="connsiteX1" fmla="*/ 1842452 w 4799012"/>
                <a:gd name="connsiteY1" fmla="*/ 398399 h 1240409"/>
                <a:gd name="connsiteX2" fmla="*/ 4799012 w 4799012"/>
                <a:gd name="connsiteY2" fmla="*/ 258445 h 1240409"/>
                <a:gd name="connsiteX3" fmla="*/ 4799012 w 4799012"/>
                <a:gd name="connsiteY3" fmla="*/ 1240409 h 1240409"/>
                <a:gd name="connsiteX4" fmla="*/ 0 w 4799012"/>
                <a:gd name="connsiteY4" fmla="*/ 1240409 h 1240409"/>
                <a:gd name="connsiteX5" fmla="*/ 0 w 4799012"/>
                <a:gd name="connsiteY5" fmla="*/ 14859 h 1240409"/>
                <a:gd name="connsiteX0" fmla="*/ 0 w 4799012"/>
                <a:gd name="connsiteY0" fmla="*/ 14859 h 1240409"/>
                <a:gd name="connsiteX1" fmla="*/ 1909508 w 4799012"/>
                <a:gd name="connsiteY1" fmla="*/ 374015 h 1240409"/>
                <a:gd name="connsiteX2" fmla="*/ 4799012 w 4799012"/>
                <a:gd name="connsiteY2" fmla="*/ 258445 h 1240409"/>
                <a:gd name="connsiteX3" fmla="*/ 4799012 w 4799012"/>
                <a:gd name="connsiteY3" fmla="*/ 1240409 h 1240409"/>
                <a:gd name="connsiteX4" fmla="*/ 0 w 4799012"/>
                <a:gd name="connsiteY4" fmla="*/ 1240409 h 1240409"/>
                <a:gd name="connsiteX5" fmla="*/ 0 w 4799012"/>
                <a:gd name="connsiteY5" fmla="*/ 14859 h 1240409"/>
                <a:gd name="connsiteX0" fmla="*/ 664263 w 5463275"/>
                <a:gd name="connsiteY0" fmla="*/ 14859 h 1240409"/>
                <a:gd name="connsiteX1" fmla="*/ 2573771 w 5463275"/>
                <a:gd name="connsiteY1" fmla="*/ 374015 h 1240409"/>
                <a:gd name="connsiteX2" fmla="*/ 5463275 w 5463275"/>
                <a:gd name="connsiteY2" fmla="*/ 258445 h 1240409"/>
                <a:gd name="connsiteX3" fmla="*/ 5463275 w 5463275"/>
                <a:gd name="connsiteY3" fmla="*/ 1240409 h 1240409"/>
                <a:gd name="connsiteX4" fmla="*/ 664263 w 5463275"/>
                <a:gd name="connsiteY4" fmla="*/ 1240409 h 1240409"/>
                <a:gd name="connsiteX5" fmla="*/ 664263 w 5463275"/>
                <a:gd name="connsiteY5" fmla="*/ 14859 h 1240409"/>
                <a:gd name="connsiteX0" fmla="*/ 0 w 4799012"/>
                <a:gd name="connsiteY0" fmla="*/ 14859 h 1240409"/>
                <a:gd name="connsiteX1" fmla="*/ 1909508 w 4799012"/>
                <a:gd name="connsiteY1" fmla="*/ 374015 h 1240409"/>
                <a:gd name="connsiteX2" fmla="*/ 4799012 w 4799012"/>
                <a:gd name="connsiteY2" fmla="*/ 258445 h 1240409"/>
                <a:gd name="connsiteX3" fmla="*/ 4799012 w 4799012"/>
                <a:gd name="connsiteY3" fmla="*/ 1240409 h 1240409"/>
                <a:gd name="connsiteX4" fmla="*/ 0 w 4799012"/>
                <a:gd name="connsiteY4" fmla="*/ 1240409 h 1240409"/>
                <a:gd name="connsiteX5" fmla="*/ 0 w 4799012"/>
                <a:gd name="connsiteY5" fmla="*/ 14859 h 1240409"/>
                <a:gd name="connsiteX0" fmla="*/ 0 w 4799012"/>
                <a:gd name="connsiteY0" fmla="*/ 14859 h 1240409"/>
                <a:gd name="connsiteX1" fmla="*/ 1909508 w 4799012"/>
                <a:gd name="connsiteY1" fmla="*/ 374015 h 1240409"/>
                <a:gd name="connsiteX2" fmla="*/ 4799012 w 4799012"/>
                <a:gd name="connsiteY2" fmla="*/ 258445 h 1240409"/>
                <a:gd name="connsiteX3" fmla="*/ 4799012 w 4799012"/>
                <a:gd name="connsiteY3" fmla="*/ 1240409 h 1240409"/>
                <a:gd name="connsiteX4" fmla="*/ 0 w 4799012"/>
                <a:gd name="connsiteY4" fmla="*/ 1240409 h 1240409"/>
                <a:gd name="connsiteX5" fmla="*/ 0 w 4799012"/>
                <a:gd name="connsiteY5" fmla="*/ 14859 h 1240409"/>
                <a:gd name="connsiteX0" fmla="*/ 0 w 4799012"/>
                <a:gd name="connsiteY0" fmla="*/ 173820 h 1399370"/>
                <a:gd name="connsiteX1" fmla="*/ 800036 w 4799012"/>
                <a:gd name="connsiteY1" fmla="*/ 356447 h 1399370"/>
                <a:gd name="connsiteX2" fmla="*/ 1909508 w 4799012"/>
                <a:gd name="connsiteY2" fmla="*/ 532976 h 1399370"/>
                <a:gd name="connsiteX3" fmla="*/ 4799012 w 4799012"/>
                <a:gd name="connsiteY3" fmla="*/ 417406 h 1399370"/>
                <a:gd name="connsiteX4" fmla="*/ 4799012 w 4799012"/>
                <a:gd name="connsiteY4" fmla="*/ 1399370 h 1399370"/>
                <a:gd name="connsiteX5" fmla="*/ 0 w 4799012"/>
                <a:gd name="connsiteY5" fmla="*/ 1399370 h 1399370"/>
                <a:gd name="connsiteX6" fmla="*/ 0 w 4799012"/>
                <a:gd name="connsiteY6" fmla="*/ 173820 h 1399370"/>
                <a:gd name="connsiteX0" fmla="*/ 0 w 4799012"/>
                <a:gd name="connsiteY0" fmla="*/ 9228 h 1234778"/>
                <a:gd name="connsiteX1" fmla="*/ 800036 w 4799012"/>
                <a:gd name="connsiteY1" fmla="*/ 191855 h 1234778"/>
                <a:gd name="connsiteX2" fmla="*/ 1909508 w 4799012"/>
                <a:gd name="connsiteY2" fmla="*/ 368384 h 1234778"/>
                <a:gd name="connsiteX3" fmla="*/ 4799012 w 4799012"/>
                <a:gd name="connsiteY3" fmla="*/ 252814 h 1234778"/>
                <a:gd name="connsiteX4" fmla="*/ 4799012 w 4799012"/>
                <a:gd name="connsiteY4" fmla="*/ 1234778 h 1234778"/>
                <a:gd name="connsiteX5" fmla="*/ 0 w 4799012"/>
                <a:gd name="connsiteY5" fmla="*/ 1234778 h 1234778"/>
                <a:gd name="connsiteX6" fmla="*/ 0 w 4799012"/>
                <a:gd name="connsiteY6" fmla="*/ 9228 h 1234778"/>
                <a:gd name="connsiteX0" fmla="*/ 0 w 4799012"/>
                <a:gd name="connsiteY0" fmla="*/ 9228 h 1234778"/>
                <a:gd name="connsiteX1" fmla="*/ 800036 w 4799012"/>
                <a:gd name="connsiteY1" fmla="*/ 191855 h 1234778"/>
                <a:gd name="connsiteX2" fmla="*/ 1909508 w 4799012"/>
                <a:gd name="connsiteY2" fmla="*/ 368384 h 1234778"/>
                <a:gd name="connsiteX3" fmla="*/ 4799012 w 4799012"/>
                <a:gd name="connsiteY3" fmla="*/ 252814 h 1234778"/>
                <a:gd name="connsiteX4" fmla="*/ 4799012 w 4799012"/>
                <a:gd name="connsiteY4" fmla="*/ 1234778 h 1234778"/>
                <a:gd name="connsiteX5" fmla="*/ 0 w 4799012"/>
                <a:gd name="connsiteY5" fmla="*/ 1234778 h 1234778"/>
                <a:gd name="connsiteX6" fmla="*/ 0 w 4799012"/>
                <a:gd name="connsiteY6" fmla="*/ 9228 h 1234778"/>
                <a:gd name="connsiteX0" fmla="*/ 0 w 4799012"/>
                <a:gd name="connsiteY0" fmla="*/ 9228 h 1234778"/>
                <a:gd name="connsiteX1" fmla="*/ 800036 w 4799012"/>
                <a:gd name="connsiteY1" fmla="*/ 191855 h 1234778"/>
                <a:gd name="connsiteX2" fmla="*/ 1909508 w 4799012"/>
                <a:gd name="connsiteY2" fmla="*/ 368384 h 1234778"/>
                <a:gd name="connsiteX3" fmla="*/ 4799012 w 4799012"/>
                <a:gd name="connsiteY3" fmla="*/ 252814 h 1234778"/>
                <a:gd name="connsiteX4" fmla="*/ 4799012 w 4799012"/>
                <a:gd name="connsiteY4" fmla="*/ 1234778 h 1234778"/>
                <a:gd name="connsiteX5" fmla="*/ 0 w 4799012"/>
                <a:gd name="connsiteY5" fmla="*/ 1234778 h 1234778"/>
                <a:gd name="connsiteX6" fmla="*/ 0 w 4799012"/>
                <a:gd name="connsiteY6" fmla="*/ 9228 h 1234778"/>
                <a:gd name="connsiteX0" fmla="*/ 0 w 4799012"/>
                <a:gd name="connsiteY0" fmla="*/ 9228 h 1234778"/>
                <a:gd name="connsiteX1" fmla="*/ 800036 w 4799012"/>
                <a:gd name="connsiteY1" fmla="*/ 191855 h 1234778"/>
                <a:gd name="connsiteX2" fmla="*/ 1909508 w 4799012"/>
                <a:gd name="connsiteY2" fmla="*/ 368384 h 1234778"/>
                <a:gd name="connsiteX3" fmla="*/ 4799012 w 4799012"/>
                <a:gd name="connsiteY3" fmla="*/ 252814 h 1234778"/>
                <a:gd name="connsiteX4" fmla="*/ 4799012 w 4799012"/>
                <a:gd name="connsiteY4" fmla="*/ 1234778 h 1234778"/>
                <a:gd name="connsiteX5" fmla="*/ 0 w 4799012"/>
                <a:gd name="connsiteY5" fmla="*/ 1234778 h 1234778"/>
                <a:gd name="connsiteX6" fmla="*/ 0 w 4799012"/>
                <a:gd name="connsiteY6" fmla="*/ 9228 h 1234778"/>
                <a:gd name="connsiteX0" fmla="*/ 0 w 4799012"/>
                <a:gd name="connsiteY0" fmla="*/ 9228 h 1234778"/>
                <a:gd name="connsiteX1" fmla="*/ 1281620 w 4799012"/>
                <a:gd name="connsiteY1" fmla="*/ 167471 h 1234778"/>
                <a:gd name="connsiteX2" fmla="*/ 1909508 w 4799012"/>
                <a:gd name="connsiteY2" fmla="*/ 368384 h 1234778"/>
                <a:gd name="connsiteX3" fmla="*/ 4799012 w 4799012"/>
                <a:gd name="connsiteY3" fmla="*/ 252814 h 1234778"/>
                <a:gd name="connsiteX4" fmla="*/ 4799012 w 4799012"/>
                <a:gd name="connsiteY4" fmla="*/ 1234778 h 1234778"/>
                <a:gd name="connsiteX5" fmla="*/ 0 w 4799012"/>
                <a:gd name="connsiteY5" fmla="*/ 1234778 h 1234778"/>
                <a:gd name="connsiteX6" fmla="*/ 0 w 4799012"/>
                <a:gd name="connsiteY6" fmla="*/ 9228 h 1234778"/>
                <a:gd name="connsiteX0" fmla="*/ 0 w 4799012"/>
                <a:gd name="connsiteY0" fmla="*/ 9228 h 1234778"/>
                <a:gd name="connsiteX1" fmla="*/ 1196276 w 4799012"/>
                <a:gd name="connsiteY1" fmla="*/ 185759 h 1234778"/>
                <a:gd name="connsiteX2" fmla="*/ 1909508 w 4799012"/>
                <a:gd name="connsiteY2" fmla="*/ 368384 h 1234778"/>
                <a:gd name="connsiteX3" fmla="*/ 4799012 w 4799012"/>
                <a:gd name="connsiteY3" fmla="*/ 252814 h 1234778"/>
                <a:gd name="connsiteX4" fmla="*/ 4799012 w 4799012"/>
                <a:gd name="connsiteY4" fmla="*/ 1234778 h 1234778"/>
                <a:gd name="connsiteX5" fmla="*/ 0 w 4799012"/>
                <a:gd name="connsiteY5" fmla="*/ 1234778 h 1234778"/>
                <a:gd name="connsiteX6" fmla="*/ 0 w 4799012"/>
                <a:gd name="connsiteY6" fmla="*/ 9228 h 1234778"/>
                <a:gd name="connsiteX0" fmla="*/ 0 w 4799012"/>
                <a:gd name="connsiteY0" fmla="*/ 9228 h 1234777"/>
                <a:gd name="connsiteX1" fmla="*/ 1196276 w 4799012"/>
                <a:gd name="connsiteY1" fmla="*/ 185758 h 1234777"/>
                <a:gd name="connsiteX2" fmla="*/ 1909508 w 4799012"/>
                <a:gd name="connsiteY2" fmla="*/ 368383 h 1234777"/>
                <a:gd name="connsiteX3" fmla="*/ 4799012 w 4799012"/>
                <a:gd name="connsiteY3" fmla="*/ 252813 h 1234777"/>
                <a:gd name="connsiteX4" fmla="*/ 4799012 w 4799012"/>
                <a:gd name="connsiteY4" fmla="*/ 1234777 h 1234777"/>
                <a:gd name="connsiteX5" fmla="*/ 0 w 4799012"/>
                <a:gd name="connsiteY5" fmla="*/ 1234777 h 1234777"/>
                <a:gd name="connsiteX6" fmla="*/ 0 w 4799012"/>
                <a:gd name="connsiteY6" fmla="*/ 9228 h 1234777"/>
                <a:gd name="connsiteX0" fmla="*/ 0 w 4799012"/>
                <a:gd name="connsiteY0" fmla="*/ 9228 h 1234777"/>
                <a:gd name="connsiteX1" fmla="*/ 1196276 w 4799012"/>
                <a:gd name="connsiteY1" fmla="*/ 185758 h 1234777"/>
                <a:gd name="connsiteX2" fmla="*/ 1909508 w 4799012"/>
                <a:gd name="connsiteY2" fmla="*/ 691471 h 1234777"/>
                <a:gd name="connsiteX3" fmla="*/ 4799012 w 4799012"/>
                <a:gd name="connsiteY3" fmla="*/ 252813 h 1234777"/>
                <a:gd name="connsiteX4" fmla="*/ 4799012 w 4799012"/>
                <a:gd name="connsiteY4" fmla="*/ 1234777 h 1234777"/>
                <a:gd name="connsiteX5" fmla="*/ 0 w 4799012"/>
                <a:gd name="connsiteY5" fmla="*/ 1234777 h 1234777"/>
                <a:gd name="connsiteX6" fmla="*/ 0 w 4799012"/>
                <a:gd name="connsiteY6" fmla="*/ 9228 h 1234777"/>
                <a:gd name="connsiteX0" fmla="*/ 0 w 4799012"/>
                <a:gd name="connsiteY0" fmla="*/ 9228 h 1234777"/>
                <a:gd name="connsiteX1" fmla="*/ 1226756 w 4799012"/>
                <a:gd name="connsiteY1" fmla="*/ 460078 h 1234777"/>
                <a:gd name="connsiteX2" fmla="*/ 1909508 w 4799012"/>
                <a:gd name="connsiteY2" fmla="*/ 691471 h 1234777"/>
                <a:gd name="connsiteX3" fmla="*/ 4799012 w 4799012"/>
                <a:gd name="connsiteY3" fmla="*/ 252813 h 1234777"/>
                <a:gd name="connsiteX4" fmla="*/ 4799012 w 4799012"/>
                <a:gd name="connsiteY4" fmla="*/ 1234777 h 1234777"/>
                <a:gd name="connsiteX5" fmla="*/ 0 w 4799012"/>
                <a:gd name="connsiteY5" fmla="*/ 1234777 h 1234777"/>
                <a:gd name="connsiteX6" fmla="*/ 0 w 4799012"/>
                <a:gd name="connsiteY6" fmla="*/ 9228 h 1234777"/>
                <a:gd name="connsiteX0" fmla="*/ 0 w 4799012"/>
                <a:gd name="connsiteY0" fmla="*/ 90551 h 1316100"/>
                <a:gd name="connsiteX1" fmla="*/ 1909508 w 4799012"/>
                <a:gd name="connsiteY1" fmla="*/ 772794 h 1316100"/>
                <a:gd name="connsiteX2" fmla="*/ 4799012 w 4799012"/>
                <a:gd name="connsiteY2" fmla="*/ 334136 h 1316100"/>
                <a:gd name="connsiteX3" fmla="*/ 4799012 w 4799012"/>
                <a:gd name="connsiteY3" fmla="*/ 1316100 h 1316100"/>
                <a:gd name="connsiteX4" fmla="*/ 0 w 4799012"/>
                <a:gd name="connsiteY4" fmla="*/ 1316100 h 1316100"/>
                <a:gd name="connsiteX5" fmla="*/ 0 w 4799012"/>
                <a:gd name="connsiteY5" fmla="*/ 90551 h 1316100"/>
                <a:gd name="connsiteX0" fmla="*/ 0 w 5336719"/>
                <a:gd name="connsiteY0" fmla="*/ 90551 h 1316100"/>
                <a:gd name="connsiteX1" fmla="*/ 2762948 w 5336719"/>
                <a:gd name="connsiteY1" fmla="*/ 711834 h 1316100"/>
                <a:gd name="connsiteX2" fmla="*/ 4799012 w 5336719"/>
                <a:gd name="connsiteY2" fmla="*/ 334136 h 1316100"/>
                <a:gd name="connsiteX3" fmla="*/ 4799012 w 5336719"/>
                <a:gd name="connsiteY3" fmla="*/ 1316100 h 1316100"/>
                <a:gd name="connsiteX4" fmla="*/ 0 w 5336719"/>
                <a:gd name="connsiteY4" fmla="*/ 1316100 h 1316100"/>
                <a:gd name="connsiteX5" fmla="*/ 0 w 5336719"/>
                <a:gd name="connsiteY5" fmla="*/ 90551 h 1316100"/>
                <a:gd name="connsiteX0" fmla="*/ 0 w 5336719"/>
                <a:gd name="connsiteY0" fmla="*/ 5207 h 1230756"/>
                <a:gd name="connsiteX1" fmla="*/ 2762948 w 5336719"/>
                <a:gd name="connsiteY1" fmla="*/ 626490 h 1230756"/>
                <a:gd name="connsiteX2" fmla="*/ 4799012 w 5336719"/>
                <a:gd name="connsiteY2" fmla="*/ 248792 h 1230756"/>
                <a:gd name="connsiteX3" fmla="*/ 4799012 w 5336719"/>
                <a:gd name="connsiteY3" fmla="*/ 1230756 h 1230756"/>
                <a:gd name="connsiteX4" fmla="*/ 0 w 5336719"/>
                <a:gd name="connsiteY4" fmla="*/ 1230756 h 1230756"/>
                <a:gd name="connsiteX5" fmla="*/ 0 w 5336719"/>
                <a:gd name="connsiteY5" fmla="*/ 5207 h 1230756"/>
                <a:gd name="connsiteX0" fmla="*/ 0 w 5336719"/>
                <a:gd name="connsiteY0" fmla="*/ 5461 h 1231010"/>
                <a:gd name="connsiteX1" fmla="*/ 2762948 w 5336719"/>
                <a:gd name="connsiteY1" fmla="*/ 626744 h 1231010"/>
                <a:gd name="connsiteX2" fmla="*/ 4799012 w 5336719"/>
                <a:gd name="connsiteY2" fmla="*/ 249046 h 1231010"/>
                <a:gd name="connsiteX3" fmla="*/ 4799012 w 5336719"/>
                <a:gd name="connsiteY3" fmla="*/ 1231010 h 1231010"/>
                <a:gd name="connsiteX4" fmla="*/ 0 w 5336719"/>
                <a:gd name="connsiteY4" fmla="*/ 1231010 h 1231010"/>
                <a:gd name="connsiteX5" fmla="*/ 0 w 5336719"/>
                <a:gd name="connsiteY5" fmla="*/ 5461 h 1231010"/>
                <a:gd name="connsiteX0" fmla="*/ 0 w 5696383"/>
                <a:gd name="connsiteY0" fmla="*/ 5461 h 1231010"/>
                <a:gd name="connsiteX1" fmla="*/ 3122612 w 5696383"/>
                <a:gd name="connsiteY1" fmla="*/ 614552 h 1231010"/>
                <a:gd name="connsiteX2" fmla="*/ 4799012 w 5696383"/>
                <a:gd name="connsiteY2" fmla="*/ 249046 h 1231010"/>
                <a:gd name="connsiteX3" fmla="*/ 4799012 w 5696383"/>
                <a:gd name="connsiteY3" fmla="*/ 1231010 h 1231010"/>
                <a:gd name="connsiteX4" fmla="*/ 0 w 5696383"/>
                <a:gd name="connsiteY4" fmla="*/ 1231010 h 1231010"/>
                <a:gd name="connsiteX5" fmla="*/ 0 w 5696383"/>
                <a:gd name="connsiteY5" fmla="*/ 5461 h 1231010"/>
                <a:gd name="connsiteX0" fmla="*/ 0 w 5696383"/>
                <a:gd name="connsiteY0" fmla="*/ 5461 h 1231010"/>
                <a:gd name="connsiteX1" fmla="*/ 3122612 w 5696383"/>
                <a:gd name="connsiteY1" fmla="*/ 614552 h 1231010"/>
                <a:gd name="connsiteX2" fmla="*/ 4799012 w 5696383"/>
                <a:gd name="connsiteY2" fmla="*/ 249046 h 1231010"/>
                <a:gd name="connsiteX3" fmla="*/ 4799012 w 5696383"/>
                <a:gd name="connsiteY3" fmla="*/ 1231010 h 1231010"/>
                <a:gd name="connsiteX4" fmla="*/ 0 w 5696383"/>
                <a:gd name="connsiteY4" fmla="*/ 1231010 h 1231010"/>
                <a:gd name="connsiteX5" fmla="*/ 0 w 5696383"/>
                <a:gd name="connsiteY5" fmla="*/ 5461 h 1231010"/>
                <a:gd name="connsiteX0" fmla="*/ 0 w 5696383"/>
                <a:gd name="connsiteY0" fmla="*/ 105749 h 1331298"/>
                <a:gd name="connsiteX1" fmla="*/ 2282825 w 5696383"/>
                <a:gd name="connsiteY1" fmla="*/ 617559 h 1331298"/>
                <a:gd name="connsiteX2" fmla="*/ 3122612 w 5696383"/>
                <a:gd name="connsiteY2" fmla="*/ 714840 h 1331298"/>
                <a:gd name="connsiteX3" fmla="*/ 4799012 w 5696383"/>
                <a:gd name="connsiteY3" fmla="*/ 349334 h 1331298"/>
                <a:gd name="connsiteX4" fmla="*/ 4799012 w 5696383"/>
                <a:gd name="connsiteY4" fmla="*/ 1331298 h 1331298"/>
                <a:gd name="connsiteX5" fmla="*/ 0 w 5696383"/>
                <a:gd name="connsiteY5" fmla="*/ 1331298 h 1331298"/>
                <a:gd name="connsiteX6" fmla="*/ 0 w 5696383"/>
                <a:gd name="connsiteY6" fmla="*/ 105749 h 1331298"/>
                <a:gd name="connsiteX0" fmla="*/ 0 w 5696383"/>
                <a:gd name="connsiteY0" fmla="*/ 105749 h 1331298"/>
                <a:gd name="connsiteX1" fmla="*/ 2282825 w 5696383"/>
                <a:gd name="connsiteY1" fmla="*/ 617559 h 1331298"/>
                <a:gd name="connsiteX2" fmla="*/ 3122612 w 5696383"/>
                <a:gd name="connsiteY2" fmla="*/ 714840 h 1331298"/>
                <a:gd name="connsiteX3" fmla="*/ 4799012 w 5696383"/>
                <a:gd name="connsiteY3" fmla="*/ 349334 h 1331298"/>
                <a:gd name="connsiteX4" fmla="*/ 4799012 w 5696383"/>
                <a:gd name="connsiteY4" fmla="*/ 1331298 h 1331298"/>
                <a:gd name="connsiteX5" fmla="*/ 0 w 5696383"/>
                <a:gd name="connsiteY5" fmla="*/ 1331298 h 1331298"/>
                <a:gd name="connsiteX6" fmla="*/ 0 w 5696383"/>
                <a:gd name="connsiteY6" fmla="*/ 105749 h 1331298"/>
                <a:gd name="connsiteX0" fmla="*/ 0 w 5422063"/>
                <a:gd name="connsiteY0" fmla="*/ 105749 h 1331298"/>
                <a:gd name="connsiteX1" fmla="*/ 2282825 w 5422063"/>
                <a:gd name="connsiteY1" fmla="*/ 617559 h 1331298"/>
                <a:gd name="connsiteX2" fmla="*/ 2848292 w 5422063"/>
                <a:gd name="connsiteY2" fmla="*/ 714840 h 1331298"/>
                <a:gd name="connsiteX3" fmla="*/ 4799012 w 5422063"/>
                <a:gd name="connsiteY3" fmla="*/ 349334 h 1331298"/>
                <a:gd name="connsiteX4" fmla="*/ 4799012 w 5422063"/>
                <a:gd name="connsiteY4" fmla="*/ 1331298 h 1331298"/>
                <a:gd name="connsiteX5" fmla="*/ 0 w 5422063"/>
                <a:gd name="connsiteY5" fmla="*/ 1331298 h 1331298"/>
                <a:gd name="connsiteX6" fmla="*/ 0 w 5422063"/>
                <a:gd name="connsiteY6" fmla="*/ 105749 h 1331298"/>
                <a:gd name="connsiteX0" fmla="*/ 0 w 5422063"/>
                <a:gd name="connsiteY0" fmla="*/ 105749 h 1331298"/>
                <a:gd name="connsiteX1" fmla="*/ 2282825 w 5422063"/>
                <a:gd name="connsiteY1" fmla="*/ 617559 h 1331298"/>
                <a:gd name="connsiteX2" fmla="*/ 2848292 w 5422063"/>
                <a:gd name="connsiteY2" fmla="*/ 714840 h 1331298"/>
                <a:gd name="connsiteX3" fmla="*/ 4024820 w 5422063"/>
                <a:gd name="connsiteY3" fmla="*/ 349334 h 1331298"/>
                <a:gd name="connsiteX4" fmla="*/ 4799012 w 5422063"/>
                <a:gd name="connsiteY4" fmla="*/ 1331298 h 1331298"/>
                <a:gd name="connsiteX5" fmla="*/ 0 w 5422063"/>
                <a:gd name="connsiteY5" fmla="*/ 1331298 h 1331298"/>
                <a:gd name="connsiteX6" fmla="*/ 0 w 5422063"/>
                <a:gd name="connsiteY6" fmla="*/ 105749 h 1331298"/>
                <a:gd name="connsiteX0" fmla="*/ 0 w 5422063"/>
                <a:gd name="connsiteY0" fmla="*/ 105749 h 1331298"/>
                <a:gd name="connsiteX1" fmla="*/ 2282825 w 5422063"/>
                <a:gd name="connsiteY1" fmla="*/ 617559 h 1331298"/>
                <a:gd name="connsiteX2" fmla="*/ 2848292 w 5422063"/>
                <a:gd name="connsiteY2" fmla="*/ 714840 h 1331298"/>
                <a:gd name="connsiteX3" fmla="*/ 4799012 w 5422063"/>
                <a:gd name="connsiteY3" fmla="*/ 105749 h 1331298"/>
                <a:gd name="connsiteX4" fmla="*/ 4799012 w 5422063"/>
                <a:gd name="connsiteY4" fmla="*/ 1331298 h 1331298"/>
                <a:gd name="connsiteX5" fmla="*/ 0 w 5422063"/>
                <a:gd name="connsiteY5" fmla="*/ 1331298 h 1331298"/>
                <a:gd name="connsiteX6" fmla="*/ 0 w 5422063"/>
                <a:gd name="connsiteY6" fmla="*/ 105749 h 1331298"/>
                <a:gd name="connsiteX0" fmla="*/ 0 w 4799012"/>
                <a:gd name="connsiteY0" fmla="*/ 105749 h 1331298"/>
                <a:gd name="connsiteX1" fmla="*/ 2282825 w 4799012"/>
                <a:gd name="connsiteY1" fmla="*/ 617559 h 1331298"/>
                <a:gd name="connsiteX2" fmla="*/ 2013140 w 4799012"/>
                <a:gd name="connsiteY2" fmla="*/ 714840 h 1331298"/>
                <a:gd name="connsiteX3" fmla="*/ 4799012 w 4799012"/>
                <a:gd name="connsiteY3" fmla="*/ 105749 h 1331298"/>
                <a:gd name="connsiteX4" fmla="*/ 4799012 w 4799012"/>
                <a:gd name="connsiteY4" fmla="*/ 1331298 h 1331298"/>
                <a:gd name="connsiteX5" fmla="*/ 0 w 4799012"/>
                <a:gd name="connsiteY5" fmla="*/ 1331298 h 1331298"/>
                <a:gd name="connsiteX6" fmla="*/ 0 w 4799012"/>
                <a:gd name="connsiteY6" fmla="*/ 105749 h 1331298"/>
                <a:gd name="connsiteX0" fmla="*/ 0 w 4799012"/>
                <a:gd name="connsiteY0" fmla="*/ 102743 h 1328292"/>
                <a:gd name="connsiteX1" fmla="*/ 2013140 w 4799012"/>
                <a:gd name="connsiteY1" fmla="*/ 711834 h 1328292"/>
                <a:gd name="connsiteX2" fmla="*/ 4799012 w 4799012"/>
                <a:gd name="connsiteY2" fmla="*/ 102743 h 1328292"/>
                <a:gd name="connsiteX3" fmla="*/ 4799012 w 4799012"/>
                <a:gd name="connsiteY3" fmla="*/ 1328292 h 1328292"/>
                <a:gd name="connsiteX4" fmla="*/ 0 w 4799012"/>
                <a:gd name="connsiteY4" fmla="*/ 1328292 h 1328292"/>
                <a:gd name="connsiteX5" fmla="*/ 0 w 4799012"/>
                <a:gd name="connsiteY5" fmla="*/ 102743 h 1328292"/>
                <a:gd name="connsiteX0" fmla="*/ 0 w 5367199"/>
                <a:gd name="connsiteY0" fmla="*/ 102743 h 1328292"/>
                <a:gd name="connsiteX1" fmla="*/ 2793428 w 5367199"/>
                <a:gd name="connsiteY1" fmla="*/ 669162 h 1328292"/>
                <a:gd name="connsiteX2" fmla="*/ 4799012 w 5367199"/>
                <a:gd name="connsiteY2" fmla="*/ 102743 h 1328292"/>
                <a:gd name="connsiteX3" fmla="*/ 4799012 w 5367199"/>
                <a:gd name="connsiteY3" fmla="*/ 1328292 h 1328292"/>
                <a:gd name="connsiteX4" fmla="*/ 0 w 5367199"/>
                <a:gd name="connsiteY4" fmla="*/ 1328292 h 1328292"/>
                <a:gd name="connsiteX5" fmla="*/ 0 w 5367199"/>
                <a:gd name="connsiteY5" fmla="*/ 102743 h 1328292"/>
                <a:gd name="connsiteX0" fmla="*/ 0 w 4799012"/>
                <a:gd name="connsiteY0" fmla="*/ 102743 h 1328292"/>
                <a:gd name="connsiteX1" fmla="*/ 2793428 w 4799012"/>
                <a:gd name="connsiteY1" fmla="*/ 669162 h 1328292"/>
                <a:gd name="connsiteX2" fmla="*/ 4799012 w 4799012"/>
                <a:gd name="connsiteY2" fmla="*/ 102743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793428 w 4799012"/>
                <a:gd name="connsiteY1" fmla="*/ 669162 h 1328292"/>
                <a:gd name="connsiteX2" fmla="*/ 4799012 w 4799012"/>
                <a:gd name="connsiteY2" fmla="*/ 102743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793428 w 4799012"/>
                <a:gd name="connsiteY1" fmla="*/ 669162 h 1328292"/>
                <a:gd name="connsiteX2" fmla="*/ 4799012 w 4799012"/>
                <a:gd name="connsiteY2" fmla="*/ 352425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793428 w 4799012"/>
                <a:gd name="connsiteY1" fmla="*/ 669162 h 1328292"/>
                <a:gd name="connsiteX2" fmla="*/ 4799012 w 4799012"/>
                <a:gd name="connsiteY2" fmla="*/ 352425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561780 w 4799012"/>
                <a:gd name="connsiteY1" fmla="*/ 553338 h 1328292"/>
                <a:gd name="connsiteX2" fmla="*/ 4799012 w 4799012"/>
                <a:gd name="connsiteY2" fmla="*/ 352425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561780 w 4799012"/>
                <a:gd name="connsiteY1" fmla="*/ 553338 h 1328292"/>
                <a:gd name="connsiteX2" fmla="*/ 4799012 w 4799012"/>
                <a:gd name="connsiteY2" fmla="*/ 352425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488628 w 4799012"/>
                <a:gd name="connsiteY1" fmla="*/ 382650 h 1328292"/>
                <a:gd name="connsiteX2" fmla="*/ 4799012 w 4799012"/>
                <a:gd name="connsiteY2" fmla="*/ 352425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488628 w 4799012"/>
                <a:gd name="connsiteY1" fmla="*/ 382650 h 1328292"/>
                <a:gd name="connsiteX2" fmla="*/ 4799012 w 4799012"/>
                <a:gd name="connsiteY2" fmla="*/ 352425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909252 w 4799012"/>
                <a:gd name="connsiteY1" fmla="*/ 400938 h 1328292"/>
                <a:gd name="connsiteX2" fmla="*/ 4799012 w 4799012"/>
                <a:gd name="connsiteY2" fmla="*/ 352425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909252 w 4799012"/>
                <a:gd name="connsiteY1" fmla="*/ 400938 h 1328292"/>
                <a:gd name="connsiteX2" fmla="*/ 4799012 w 4799012"/>
                <a:gd name="connsiteY2" fmla="*/ 279273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909252 w 4799012"/>
                <a:gd name="connsiteY1" fmla="*/ 400938 h 1328292"/>
                <a:gd name="connsiteX2" fmla="*/ 4799012 w 4799012"/>
                <a:gd name="connsiteY2" fmla="*/ 279273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897060 w 4799012"/>
                <a:gd name="connsiteY1" fmla="*/ 553338 h 1328292"/>
                <a:gd name="connsiteX2" fmla="*/ 4799012 w 4799012"/>
                <a:gd name="connsiteY2" fmla="*/ 279273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897060 w 4799012"/>
                <a:gd name="connsiteY1" fmla="*/ 626490 h 1328292"/>
                <a:gd name="connsiteX2" fmla="*/ 4799012 w 4799012"/>
                <a:gd name="connsiteY2" fmla="*/ 279273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903156 w 4799012"/>
                <a:gd name="connsiteY1" fmla="*/ 675258 h 1328292"/>
                <a:gd name="connsiteX2" fmla="*/ 4799012 w 4799012"/>
                <a:gd name="connsiteY2" fmla="*/ 279273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903156 w 4799012"/>
                <a:gd name="connsiteY1" fmla="*/ 675258 h 1328292"/>
                <a:gd name="connsiteX2" fmla="*/ 4799012 w 4799012"/>
                <a:gd name="connsiteY2" fmla="*/ 279273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7399 h 1242948"/>
                <a:gd name="connsiteX1" fmla="*/ 2903156 w 4799012"/>
                <a:gd name="connsiteY1" fmla="*/ 589914 h 1242948"/>
                <a:gd name="connsiteX2" fmla="*/ 4799012 w 4799012"/>
                <a:gd name="connsiteY2" fmla="*/ 193929 h 1242948"/>
                <a:gd name="connsiteX3" fmla="*/ 4799012 w 4799012"/>
                <a:gd name="connsiteY3" fmla="*/ 1242948 h 1242948"/>
                <a:gd name="connsiteX4" fmla="*/ 0 w 4799012"/>
                <a:gd name="connsiteY4" fmla="*/ 1242948 h 1242948"/>
                <a:gd name="connsiteX5" fmla="*/ 0 w 4799012"/>
                <a:gd name="connsiteY5" fmla="*/ 17399 h 1242948"/>
                <a:gd name="connsiteX0" fmla="*/ 0 w 4799012"/>
                <a:gd name="connsiteY0" fmla="*/ 17399 h 1242948"/>
                <a:gd name="connsiteX1" fmla="*/ 2903156 w 4799012"/>
                <a:gd name="connsiteY1" fmla="*/ 589914 h 1242948"/>
                <a:gd name="connsiteX2" fmla="*/ 4799012 w 4799012"/>
                <a:gd name="connsiteY2" fmla="*/ 193929 h 1242948"/>
                <a:gd name="connsiteX3" fmla="*/ 4799012 w 4799012"/>
                <a:gd name="connsiteY3" fmla="*/ 1242948 h 1242948"/>
                <a:gd name="connsiteX4" fmla="*/ 0 w 4799012"/>
                <a:gd name="connsiteY4" fmla="*/ 1242948 h 1242948"/>
                <a:gd name="connsiteX5" fmla="*/ 0 w 4799012"/>
                <a:gd name="connsiteY5" fmla="*/ 17399 h 1242948"/>
                <a:gd name="connsiteX0" fmla="*/ 0 w 4799012"/>
                <a:gd name="connsiteY0" fmla="*/ 17399 h 1242948"/>
                <a:gd name="connsiteX1" fmla="*/ 2903156 w 4799012"/>
                <a:gd name="connsiteY1" fmla="*/ 589914 h 1242948"/>
                <a:gd name="connsiteX2" fmla="*/ 4799012 w 4799012"/>
                <a:gd name="connsiteY2" fmla="*/ 193929 h 1242948"/>
                <a:gd name="connsiteX3" fmla="*/ 4799012 w 4799012"/>
                <a:gd name="connsiteY3" fmla="*/ 1242948 h 1242948"/>
                <a:gd name="connsiteX4" fmla="*/ 0 w 4799012"/>
                <a:gd name="connsiteY4" fmla="*/ 1242948 h 1242948"/>
                <a:gd name="connsiteX5" fmla="*/ 0 w 4799012"/>
                <a:gd name="connsiteY5" fmla="*/ 17399 h 1242948"/>
                <a:gd name="connsiteX0" fmla="*/ 0 w 4799012"/>
                <a:gd name="connsiteY0" fmla="*/ 17399 h 1242948"/>
                <a:gd name="connsiteX1" fmla="*/ 3134804 w 4799012"/>
                <a:gd name="connsiteY1" fmla="*/ 467994 h 1242948"/>
                <a:gd name="connsiteX2" fmla="*/ 4799012 w 4799012"/>
                <a:gd name="connsiteY2" fmla="*/ 193929 h 1242948"/>
                <a:gd name="connsiteX3" fmla="*/ 4799012 w 4799012"/>
                <a:gd name="connsiteY3" fmla="*/ 1242948 h 1242948"/>
                <a:gd name="connsiteX4" fmla="*/ 0 w 4799012"/>
                <a:gd name="connsiteY4" fmla="*/ 1242948 h 1242948"/>
                <a:gd name="connsiteX5" fmla="*/ 0 w 4799012"/>
                <a:gd name="connsiteY5" fmla="*/ 17399 h 1242948"/>
                <a:gd name="connsiteX0" fmla="*/ 0 w 4799012"/>
                <a:gd name="connsiteY0" fmla="*/ 17399 h 1242948"/>
                <a:gd name="connsiteX1" fmla="*/ 3134804 w 4799012"/>
                <a:gd name="connsiteY1" fmla="*/ 467994 h 1242948"/>
                <a:gd name="connsiteX2" fmla="*/ 4799012 w 4799012"/>
                <a:gd name="connsiteY2" fmla="*/ 193929 h 1242948"/>
                <a:gd name="connsiteX3" fmla="*/ 4799012 w 4799012"/>
                <a:gd name="connsiteY3" fmla="*/ 1242948 h 1242948"/>
                <a:gd name="connsiteX4" fmla="*/ 0 w 4799012"/>
                <a:gd name="connsiteY4" fmla="*/ 1242948 h 1242948"/>
                <a:gd name="connsiteX5" fmla="*/ 0 w 4799012"/>
                <a:gd name="connsiteY5" fmla="*/ 17399 h 1242948"/>
                <a:gd name="connsiteX0" fmla="*/ 0 w 4910324"/>
                <a:gd name="connsiteY0" fmla="*/ 17399 h 1242948"/>
                <a:gd name="connsiteX1" fmla="*/ 3689865 w 4910324"/>
                <a:gd name="connsiteY1" fmla="*/ 498474 h 1242948"/>
                <a:gd name="connsiteX2" fmla="*/ 4799012 w 4910324"/>
                <a:gd name="connsiteY2" fmla="*/ 193929 h 1242948"/>
                <a:gd name="connsiteX3" fmla="*/ 4799012 w 4910324"/>
                <a:gd name="connsiteY3" fmla="*/ 1242948 h 1242948"/>
                <a:gd name="connsiteX4" fmla="*/ 0 w 4910324"/>
                <a:gd name="connsiteY4" fmla="*/ 1242948 h 1242948"/>
                <a:gd name="connsiteX5" fmla="*/ 0 w 4910324"/>
                <a:gd name="connsiteY5" fmla="*/ 17399 h 12429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10324" h="1242948">
                  <a:moveTo>
                    <a:pt x="0" y="17399"/>
                  </a:moveTo>
                  <a:cubicBezTo>
                    <a:pt x="1633971" y="0"/>
                    <a:pt x="2646190" y="366182"/>
                    <a:pt x="3689865" y="498474"/>
                  </a:cubicBezTo>
                  <a:cubicBezTo>
                    <a:pt x="4910324" y="709760"/>
                    <a:pt x="4795329" y="169418"/>
                    <a:pt x="4799012" y="193929"/>
                  </a:cubicBezTo>
                  <a:lnTo>
                    <a:pt x="4799012" y="1242948"/>
                  </a:lnTo>
                  <a:lnTo>
                    <a:pt x="0" y="1242948"/>
                  </a:lnTo>
                  <a:lnTo>
                    <a:pt x="0" y="17399"/>
                  </a:lnTo>
                  <a:close/>
                </a:path>
              </a:pathLst>
            </a:custGeom>
            <a:solidFill>
              <a:srgbClr val="0E578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16"/>
            <p:cNvSpPr/>
            <p:nvPr userDrawn="1"/>
          </p:nvSpPr>
          <p:spPr>
            <a:xfrm flipH="1">
              <a:off x="-10160" y="6110076"/>
              <a:ext cx="9154160" cy="747924"/>
            </a:xfrm>
            <a:custGeom>
              <a:avLst/>
              <a:gdLst>
                <a:gd name="connsiteX0" fmla="*/ 0 w 4799012"/>
                <a:gd name="connsiteY0" fmla="*/ 0 h 1225550"/>
                <a:gd name="connsiteX1" fmla="*/ 4799012 w 4799012"/>
                <a:gd name="connsiteY1" fmla="*/ 0 h 1225550"/>
                <a:gd name="connsiteX2" fmla="*/ 4799012 w 4799012"/>
                <a:gd name="connsiteY2" fmla="*/ 1225550 h 1225550"/>
                <a:gd name="connsiteX3" fmla="*/ 0 w 4799012"/>
                <a:gd name="connsiteY3" fmla="*/ 1225550 h 1225550"/>
                <a:gd name="connsiteX4" fmla="*/ 0 w 4799012"/>
                <a:gd name="connsiteY4" fmla="*/ 0 h 1225550"/>
                <a:gd name="connsiteX0" fmla="*/ 0 w 4799012"/>
                <a:gd name="connsiteY0" fmla="*/ 254 h 1225804"/>
                <a:gd name="connsiteX1" fmla="*/ 1220660 w 4799012"/>
                <a:gd name="connsiteY1" fmla="*/ 0 h 1225804"/>
                <a:gd name="connsiteX2" fmla="*/ 4799012 w 4799012"/>
                <a:gd name="connsiteY2" fmla="*/ 254 h 1225804"/>
                <a:gd name="connsiteX3" fmla="*/ 4799012 w 4799012"/>
                <a:gd name="connsiteY3" fmla="*/ 1225804 h 1225804"/>
                <a:gd name="connsiteX4" fmla="*/ 0 w 4799012"/>
                <a:gd name="connsiteY4" fmla="*/ 1225804 h 1225804"/>
                <a:gd name="connsiteX5" fmla="*/ 0 w 4799012"/>
                <a:gd name="connsiteY5" fmla="*/ 254 h 1225804"/>
                <a:gd name="connsiteX0" fmla="*/ 0 w 4799012"/>
                <a:gd name="connsiteY0" fmla="*/ 6350 h 1231900"/>
                <a:gd name="connsiteX1" fmla="*/ 1220660 w 4799012"/>
                <a:gd name="connsiteY1" fmla="*/ 6096 h 1231900"/>
                <a:gd name="connsiteX2" fmla="*/ 3317684 w 4799012"/>
                <a:gd name="connsiteY2" fmla="*/ 0 h 1231900"/>
                <a:gd name="connsiteX3" fmla="*/ 4799012 w 4799012"/>
                <a:gd name="connsiteY3" fmla="*/ 6350 h 1231900"/>
                <a:gd name="connsiteX4" fmla="*/ 4799012 w 4799012"/>
                <a:gd name="connsiteY4" fmla="*/ 1231900 h 1231900"/>
                <a:gd name="connsiteX5" fmla="*/ 0 w 4799012"/>
                <a:gd name="connsiteY5" fmla="*/ 1231900 h 1231900"/>
                <a:gd name="connsiteX6" fmla="*/ 0 w 4799012"/>
                <a:gd name="connsiteY6" fmla="*/ 6350 h 1231900"/>
                <a:gd name="connsiteX0" fmla="*/ 0 w 4799012"/>
                <a:gd name="connsiteY0" fmla="*/ 6350 h 1231900"/>
                <a:gd name="connsiteX1" fmla="*/ 1220660 w 4799012"/>
                <a:gd name="connsiteY1" fmla="*/ 6096 h 1231900"/>
                <a:gd name="connsiteX2" fmla="*/ 3317684 w 4799012"/>
                <a:gd name="connsiteY2" fmla="*/ 0 h 1231900"/>
                <a:gd name="connsiteX3" fmla="*/ 4238180 w 4799012"/>
                <a:gd name="connsiteY3" fmla="*/ 0 h 1231900"/>
                <a:gd name="connsiteX4" fmla="*/ 4799012 w 4799012"/>
                <a:gd name="connsiteY4" fmla="*/ 6350 h 1231900"/>
                <a:gd name="connsiteX5" fmla="*/ 4799012 w 4799012"/>
                <a:gd name="connsiteY5" fmla="*/ 1231900 h 1231900"/>
                <a:gd name="connsiteX6" fmla="*/ 0 w 4799012"/>
                <a:gd name="connsiteY6" fmla="*/ 1231900 h 1231900"/>
                <a:gd name="connsiteX7" fmla="*/ 0 w 4799012"/>
                <a:gd name="connsiteY7" fmla="*/ 6350 h 1231900"/>
                <a:gd name="connsiteX0" fmla="*/ 0 w 4799012"/>
                <a:gd name="connsiteY0" fmla="*/ 6350 h 1231900"/>
                <a:gd name="connsiteX1" fmla="*/ 1184084 w 4799012"/>
                <a:gd name="connsiteY1" fmla="*/ 274066 h 1231900"/>
                <a:gd name="connsiteX2" fmla="*/ 3317684 w 4799012"/>
                <a:gd name="connsiteY2" fmla="*/ 0 h 1231900"/>
                <a:gd name="connsiteX3" fmla="*/ 4238180 w 4799012"/>
                <a:gd name="connsiteY3" fmla="*/ 0 h 1231900"/>
                <a:gd name="connsiteX4" fmla="*/ 4799012 w 4799012"/>
                <a:gd name="connsiteY4" fmla="*/ 6350 h 1231900"/>
                <a:gd name="connsiteX5" fmla="*/ 4799012 w 4799012"/>
                <a:gd name="connsiteY5" fmla="*/ 1231900 h 1231900"/>
                <a:gd name="connsiteX6" fmla="*/ 0 w 4799012"/>
                <a:gd name="connsiteY6" fmla="*/ 1231900 h 1231900"/>
                <a:gd name="connsiteX7" fmla="*/ 0 w 4799012"/>
                <a:gd name="connsiteY7" fmla="*/ 6350 h 1231900"/>
                <a:gd name="connsiteX0" fmla="*/ 0 w 4799012"/>
                <a:gd name="connsiteY0" fmla="*/ 6350 h 1231900"/>
                <a:gd name="connsiteX1" fmla="*/ 1184084 w 4799012"/>
                <a:gd name="connsiteY1" fmla="*/ 274066 h 1231900"/>
                <a:gd name="connsiteX2" fmla="*/ 3342068 w 4799012"/>
                <a:gd name="connsiteY2" fmla="*/ 146050 h 1231900"/>
                <a:gd name="connsiteX3" fmla="*/ 4238180 w 4799012"/>
                <a:gd name="connsiteY3" fmla="*/ 0 h 1231900"/>
                <a:gd name="connsiteX4" fmla="*/ 4799012 w 4799012"/>
                <a:gd name="connsiteY4" fmla="*/ 6350 h 1231900"/>
                <a:gd name="connsiteX5" fmla="*/ 4799012 w 4799012"/>
                <a:gd name="connsiteY5" fmla="*/ 1231900 h 1231900"/>
                <a:gd name="connsiteX6" fmla="*/ 0 w 4799012"/>
                <a:gd name="connsiteY6" fmla="*/ 1231900 h 1231900"/>
                <a:gd name="connsiteX7" fmla="*/ 0 w 4799012"/>
                <a:gd name="connsiteY7" fmla="*/ 6350 h 1231900"/>
                <a:gd name="connsiteX0" fmla="*/ 0 w 4799012"/>
                <a:gd name="connsiteY0" fmla="*/ 6350 h 1231900"/>
                <a:gd name="connsiteX1" fmla="*/ 1184084 w 4799012"/>
                <a:gd name="connsiteY1" fmla="*/ 274066 h 1231900"/>
                <a:gd name="connsiteX2" fmla="*/ 3342068 w 4799012"/>
                <a:gd name="connsiteY2" fmla="*/ 146050 h 1231900"/>
                <a:gd name="connsiteX3" fmla="*/ 4238180 w 4799012"/>
                <a:gd name="connsiteY3" fmla="*/ 0 h 1231900"/>
                <a:gd name="connsiteX4" fmla="*/ 4799012 w 4799012"/>
                <a:gd name="connsiteY4" fmla="*/ 6350 h 1231900"/>
                <a:gd name="connsiteX5" fmla="*/ 4799012 w 4799012"/>
                <a:gd name="connsiteY5" fmla="*/ 1231900 h 1231900"/>
                <a:gd name="connsiteX6" fmla="*/ 0 w 4799012"/>
                <a:gd name="connsiteY6" fmla="*/ 1231900 h 1231900"/>
                <a:gd name="connsiteX7" fmla="*/ 0 w 4799012"/>
                <a:gd name="connsiteY7" fmla="*/ 6350 h 1231900"/>
                <a:gd name="connsiteX0" fmla="*/ 0 w 4799012"/>
                <a:gd name="connsiteY0" fmla="*/ 159639 h 1385189"/>
                <a:gd name="connsiteX1" fmla="*/ 1184084 w 4799012"/>
                <a:gd name="connsiteY1" fmla="*/ 427355 h 1385189"/>
                <a:gd name="connsiteX2" fmla="*/ 3342068 w 4799012"/>
                <a:gd name="connsiteY2" fmla="*/ 299339 h 1385189"/>
                <a:gd name="connsiteX3" fmla="*/ 4238180 w 4799012"/>
                <a:gd name="connsiteY3" fmla="*/ 153289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205317 h 1430867"/>
                <a:gd name="connsiteX1" fmla="*/ 1184084 w 4799012"/>
                <a:gd name="connsiteY1" fmla="*/ 473033 h 1430867"/>
                <a:gd name="connsiteX2" fmla="*/ 3342068 w 4799012"/>
                <a:gd name="connsiteY2" fmla="*/ 345017 h 1430867"/>
                <a:gd name="connsiteX3" fmla="*/ 4238180 w 4799012"/>
                <a:gd name="connsiteY3" fmla="*/ 198967 h 1430867"/>
                <a:gd name="connsiteX4" fmla="*/ 4799012 w 4799012"/>
                <a:gd name="connsiteY4" fmla="*/ 205317 h 1430867"/>
                <a:gd name="connsiteX5" fmla="*/ 4799012 w 4799012"/>
                <a:gd name="connsiteY5" fmla="*/ 1430867 h 1430867"/>
                <a:gd name="connsiteX6" fmla="*/ 0 w 4799012"/>
                <a:gd name="connsiteY6" fmla="*/ 1430867 h 1430867"/>
                <a:gd name="connsiteX7" fmla="*/ 0 w 4799012"/>
                <a:gd name="connsiteY7" fmla="*/ 205317 h 1430867"/>
                <a:gd name="connsiteX0" fmla="*/ 0 w 4799012"/>
                <a:gd name="connsiteY0" fmla="*/ 205317 h 1430867"/>
                <a:gd name="connsiteX1" fmla="*/ 1184084 w 4799012"/>
                <a:gd name="connsiteY1" fmla="*/ 473033 h 1430867"/>
                <a:gd name="connsiteX2" fmla="*/ 3342068 w 4799012"/>
                <a:gd name="connsiteY2" fmla="*/ 345017 h 1430867"/>
                <a:gd name="connsiteX3" fmla="*/ 4225988 w 4799012"/>
                <a:gd name="connsiteY3" fmla="*/ 326729 h 1430867"/>
                <a:gd name="connsiteX4" fmla="*/ 4799012 w 4799012"/>
                <a:gd name="connsiteY4" fmla="*/ 205317 h 1430867"/>
                <a:gd name="connsiteX5" fmla="*/ 4799012 w 4799012"/>
                <a:gd name="connsiteY5" fmla="*/ 1430867 h 1430867"/>
                <a:gd name="connsiteX6" fmla="*/ 0 w 4799012"/>
                <a:gd name="connsiteY6" fmla="*/ 1430867 h 1430867"/>
                <a:gd name="connsiteX7" fmla="*/ 0 w 4799012"/>
                <a:gd name="connsiteY7" fmla="*/ 205317 h 1430867"/>
                <a:gd name="connsiteX0" fmla="*/ 0 w 4799012"/>
                <a:gd name="connsiteY0" fmla="*/ 205317 h 1430867"/>
                <a:gd name="connsiteX1" fmla="*/ 1184084 w 4799012"/>
                <a:gd name="connsiteY1" fmla="*/ 473033 h 1430867"/>
                <a:gd name="connsiteX2" fmla="*/ 3342068 w 4799012"/>
                <a:gd name="connsiteY2" fmla="*/ 345017 h 1430867"/>
                <a:gd name="connsiteX3" fmla="*/ 3994340 w 4799012"/>
                <a:gd name="connsiteY3" fmla="*/ 460841 h 1430867"/>
                <a:gd name="connsiteX4" fmla="*/ 4799012 w 4799012"/>
                <a:gd name="connsiteY4" fmla="*/ 205317 h 1430867"/>
                <a:gd name="connsiteX5" fmla="*/ 4799012 w 4799012"/>
                <a:gd name="connsiteY5" fmla="*/ 1430867 h 1430867"/>
                <a:gd name="connsiteX6" fmla="*/ 0 w 4799012"/>
                <a:gd name="connsiteY6" fmla="*/ 1430867 h 1430867"/>
                <a:gd name="connsiteX7" fmla="*/ 0 w 4799012"/>
                <a:gd name="connsiteY7" fmla="*/ 205317 h 1430867"/>
                <a:gd name="connsiteX0" fmla="*/ 0 w 4799012"/>
                <a:gd name="connsiteY0" fmla="*/ 159639 h 1385189"/>
                <a:gd name="connsiteX1" fmla="*/ 1184084 w 4799012"/>
                <a:gd name="connsiteY1" fmla="*/ 427355 h 1385189"/>
                <a:gd name="connsiteX2" fmla="*/ 3342068 w 4799012"/>
                <a:gd name="connsiteY2" fmla="*/ 299339 h 1385189"/>
                <a:gd name="connsiteX3" fmla="*/ 3994340 w 4799012"/>
                <a:gd name="connsiteY3" fmla="*/ 415163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3342068 w 4799012"/>
                <a:gd name="connsiteY2" fmla="*/ 299339 h 1385189"/>
                <a:gd name="connsiteX3" fmla="*/ 3994340 w 4799012"/>
                <a:gd name="connsiteY3" fmla="*/ 415163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2433764 w 4799012"/>
                <a:gd name="connsiteY2" fmla="*/ 159640 h 1385189"/>
                <a:gd name="connsiteX3" fmla="*/ 3994340 w 4799012"/>
                <a:gd name="connsiteY3" fmla="*/ 415163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2433764 w 4799012"/>
                <a:gd name="connsiteY2" fmla="*/ 159640 h 1385189"/>
                <a:gd name="connsiteX3" fmla="*/ 3994340 w 4799012"/>
                <a:gd name="connsiteY3" fmla="*/ 415163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2433764 w 4799012"/>
                <a:gd name="connsiteY2" fmla="*/ 159640 h 1385189"/>
                <a:gd name="connsiteX3" fmla="*/ 3829748 w 4799012"/>
                <a:gd name="connsiteY3" fmla="*/ 421259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2433764 w 4799012"/>
                <a:gd name="connsiteY2" fmla="*/ 159640 h 1385189"/>
                <a:gd name="connsiteX3" fmla="*/ 3829748 w 4799012"/>
                <a:gd name="connsiteY3" fmla="*/ 421259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2433764 w 4799012"/>
                <a:gd name="connsiteY2" fmla="*/ 159640 h 1385189"/>
                <a:gd name="connsiteX3" fmla="*/ 3829748 w 4799012"/>
                <a:gd name="connsiteY3" fmla="*/ 421259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2433764 w 4799012"/>
                <a:gd name="connsiteY2" fmla="*/ 159640 h 1385189"/>
                <a:gd name="connsiteX3" fmla="*/ 3829748 w 4799012"/>
                <a:gd name="connsiteY3" fmla="*/ 421259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2433764 w 4799012"/>
                <a:gd name="connsiteY2" fmla="*/ 159640 h 1385189"/>
                <a:gd name="connsiteX3" fmla="*/ 3659060 w 4799012"/>
                <a:gd name="connsiteY3" fmla="*/ 463931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2433764 w 4799012"/>
                <a:gd name="connsiteY2" fmla="*/ 159640 h 1385189"/>
                <a:gd name="connsiteX3" fmla="*/ 3671252 w 4799012"/>
                <a:gd name="connsiteY3" fmla="*/ 488315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62103 h 1287653"/>
                <a:gd name="connsiteX1" fmla="*/ 1184084 w 4799012"/>
                <a:gd name="connsiteY1" fmla="*/ 329819 h 1287653"/>
                <a:gd name="connsiteX2" fmla="*/ 2433764 w 4799012"/>
                <a:gd name="connsiteY2" fmla="*/ 62104 h 1287653"/>
                <a:gd name="connsiteX3" fmla="*/ 3671252 w 4799012"/>
                <a:gd name="connsiteY3" fmla="*/ 390779 h 1287653"/>
                <a:gd name="connsiteX4" fmla="*/ 4799012 w 4799012"/>
                <a:gd name="connsiteY4" fmla="*/ 62103 h 1287653"/>
                <a:gd name="connsiteX5" fmla="*/ 4799012 w 4799012"/>
                <a:gd name="connsiteY5" fmla="*/ 1287653 h 1287653"/>
                <a:gd name="connsiteX6" fmla="*/ 0 w 4799012"/>
                <a:gd name="connsiteY6" fmla="*/ 1287653 h 1287653"/>
                <a:gd name="connsiteX7" fmla="*/ 0 w 4799012"/>
                <a:gd name="connsiteY7" fmla="*/ 62103 h 1287653"/>
                <a:gd name="connsiteX0" fmla="*/ 0 w 4799012"/>
                <a:gd name="connsiteY0" fmla="*/ 62103 h 1287653"/>
                <a:gd name="connsiteX1" fmla="*/ 1184084 w 4799012"/>
                <a:gd name="connsiteY1" fmla="*/ 329819 h 1287653"/>
                <a:gd name="connsiteX2" fmla="*/ 2458148 w 4799012"/>
                <a:gd name="connsiteY2" fmla="*/ 464186 h 1287653"/>
                <a:gd name="connsiteX3" fmla="*/ 3671252 w 4799012"/>
                <a:gd name="connsiteY3" fmla="*/ 390779 h 1287653"/>
                <a:gd name="connsiteX4" fmla="*/ 4799012 w 4799012"/>
                <a:gd name="connsiteY4" fmla="*/ 62103 h 1287653"/>
                <a:gd name="connsiteX5" fmla="*/ 4799012 w 4799012"/>
                <a:gd name="connsiteY5" fmla="*/ 1287653 h 1287653"/>
                <a:gd name="connsiteX6" fmla="*/ 0 w 4799012"/>
                <a:gd name="connsiteY6" fmla="*/ 1287653 h 1287653"/>
                <a:gd name="connsiteX7" fmla="*/ 0 w 4799012"/>
                <a:gd name="connsiteY7" fmla="*/ 62103 h 1287653"/>
                <a:gd name="connsiteX0" fmla="*/ 0 w 4799012"/>
                <a:gd name="connsiteY0" fmla="*/ 62103 h 1287653"/>
                <a:gd name="connsiteX1" fmla="*/ 2122868 w 4799012"/>
                <a:gd name="connsiteY1" fmla="*/ 293243 h 1287653"/>
                <a:gd name="connsiteX2" fmla="*/ 2458148 w 4799012"/>
                <a:gd name="connsiteY2" fmla="*/ 464186 h 1287653"/>
                <a:gd name="connsiteX3" fmla="*/ 3671252 w 4799012"/>
                <a:gd name="connsiteY3" fmla="*/ 390779 h 1287653"/>
                <a:gd name="connsiteX4" fmla="*/ 4799012 w 4799012"/>
                <a:gd name="connsiteY4" fmla="*/ 62103 h 1287653"/>
                <a:gd name="connsiteX5" fmla="*/ 4799012 w 4799012"/>
                <a:gd name="connsiteY5" fmla="*/ 1287653 h 1287653"/>
                <a:gd name="connsiteX6" fmla="*/ 0 w 4799012"/>
                <a:gd name="connsiteY6" fmla="*/ 1287653 h 1287653"/>
                <a:gd name="connsiteX7" fmla="*/ 0 w 4799012"/>
                <a:gd name="connsiteY7" fmla="*/ 62103 h 1287653"/>
                <a:gd name="connsiteX0" fmla="*/ 0 w 4799012"/>
                <a:gd name="connsiteY0" fmla="*/ 62103 h 1287653"/>
                <a:gd name="connsiteX1" fmla="*/ 2122868 w 4799012"/>
                <a:gd name="connsiteY1" fmla="*/ 293243 h 1287653"/>
                <a:gd name="connsiteX2" fmla="*/ 3671252 w 4799012"/>
                <a:gd name="connsiteY2" fmla="*/ 390779 h 1287653"/>
                <a:gd name="connsiteX3" fmla="*/ 4799012 w 4799012"/>
                <a:gd name="connsiteY3" fmla="*/ 62103 h 1287653"/>
                <a:gd name="connsiteX4" fmla="*/ 4799012 w 4799012"/>
                <a:gd name="connsiteY4" fmla="*/ 1287653 h 1287653"/>
                <a:gd name="connsiteX5" fmla="*/ 0 w 4799012"/>
                <a:gd name="connsiteY5" fmla="*/ 1287653 h 1287653"/>
                <a:gd name="connsiteX6" fmla="*/ 0 w 4799012"/>
                <a:gd name="connsiteY6" fmla="*/ 62103 h 1287653"/>
                <a:gd name="connsiteX0" fmla="*/ 0 w 4799012"/>
                <a:gd name="connsiteY0" fmla="*/ 62103 h 1287653"/>
                <a:gd name="connsiteX1" fmla="*/ 2282825 w 4799012"/>
                <a:gd name="connsiteY1" fmla="*/ 287147 h 1287653"/>
                <a:gd name="connsiteX2" fmla="*/ 3671252 w 4799012"/>
                <a:gd name="connsiteY2" fmla="*/ 390779 h 1287653"/>
                <a:gd name="connsiteX3" fmla="*/ 4799012 w 4799012"/>
                <a:gd name="connsiteY3" fmla="*/ 62103 h 1287653"/>
                <a:gd name="connsiteX4" fmla="*/ 4799012 w 4799012"/>
                <a:gd name="connsiteY4" fmla="*/ 1287653 h 1287653"/>
                <a:gd name="connsiteX5" fmla="*/ 0 w 4799012"/>
                <a:gd name="connsiteY5" fmla="*/ 1287653 h 1287653"/>
                <a:gd name="connsiteX6" fmla="*/ 0 w 4799012"/>
                <a:gd name="connsiteY6" fmla="*/ 62103 h 1287653"/>
                <a:gd name="connsiteX0" fmla="*/ 0 w 4799012"/>
                <a:gd name="connsiteY0" fmla="*/ 0 h 1225550"/>
                <a:gd name="connsiteX1" fmla="*/ 2282825 w 4799012"/>
                <a:gd name="connsiteY1" fmla="*/ 225044 h 1225550"/>
                <a:gd name="connsiteX2" fmla="*/ 3671252 w 4799012"/>
                <a:gd name="connsiteY2" fmla="*/ 328676 h 1225550"/>
                <a:gd name="connsiteX3" fmla="*/ 4799012 w 4799012"/>
                <a:gd name="connsiteY3" fmla="*/ 0 h 1225550"/>
                <a:gd name="connsiteX4" fmla="*/ 4799012 w 4799012"/>
                <a:gd name="connsiteY4" fmla="*/ 1225550 h 1225550"/>
                <a:gd name="connsiteX5" fmla="*/ 0 w 4799012"/>
                <a:gd name="connsiteY5" fmla="*/ 1225550 h 1225550"/>
                <a:gd name="connsiteX6" fmla="*/ 0 w 4799012"/>
                <a:gd name="connsiteY6" fmla="*/ 0 h 1225550"/>
                <a:gd name="connsiteX0" fmla="*/ 0 w 4799012"/>
                <a:gd name="connsiteY0" fmla="*/ 166751 h 1392301"/>
                <a:gd name="connsiteX1" fmla="*/ 2282825 w 4799012"/>
                <a:gd name="connsiteY1" fmla="*/ 391795 h 1392301"/>
                <a:gd name="connsiteX2" fmla="*/ 3671252 w 4799012"/>
                <a:gd name="connsiteY2" fmla="*/ 495427 h 1392301"/>
                <a:gd name="connsiteX3" fmla="*/ 4799012 w 4799012"/>
                <a:gd name="connsiteY3" fmla="*/ 166751 h 1392301"/>
                <a:gd name="connsiteX4" fmla="*/ 4799012 w 4799012"/>
                <a:gd name="connsiteY4" fmla="*/ 1392301 h 1392301"/>
                <a:gd name="connsiteX5" fmla="*/ 0 w 4799012"/>
                <a:gd name="connsiteY5" fmla="*/ 1392301 h 1392301"/>
                <a:gd name="connsiteX6" fmla="*/ 0 w 4799012"/>
                <a:gd name="connsiteY6" fmla="*/ 166751 h 1392301"/>
                <a:gd name="connsiteX0" fmla="*/ 0 w 4799012"/>
                <a:gd name="connsiteY0" fmla="*/ 166751 h 1392301"/>
                <a:gd name="connsiteX1" fmla="*/ 2282825 w 4799012"/>
                <a:gd name="connsiteY1" fmla="*/ 489331 h 1392301"/>
                <a:gd name="connsiteX2" fmla="*/ 3671252 w 4799012"/>
                <a:gd name="connsiteY2" fmla="*/ 495427 h 1392301"/>
                <a:gd name="connsiteX3" fmla="*/ 4799012 w 4799012"/>
                <a:gd name="connsiteY3" fmla="*/ 166751 h 1392301"/>
                <a:gd name="connsiteX4" fmla="*/ 4799012 w 4799012"/>
                <a:gd name="connsiteY4" fmla="*/ 1392301 h 1392301"/>
                <a:gd name="connsiteX5" fmla="*/ 0 w 4799012"/>
                <a:gd name="connsiteY5" fmla="*/ 1392301 h 1392301"/>
                <a:gd name="connsiteX6" fmla="*/ 0 w 4799012"/>
                <a:gd name="connsiteY6" fmla="*/ 166751 h 1392301"/>
                <a:gd name="connsiteX0" fmla="*/ 0 w 4799012"/>
                <a:gd name="connsiteY0" fmla="*/ 166751 h 1392301"/>
                <a:gd name="connsiteX1" fmla="*/ 2282825 w 4799012"/>
                <a:gd name="connsiteY1" fmla="*/ 574675 h 1392301"/>
                <a:gd name="connsiteX2" fmla="*/ 3671252 w 4799012"/>
                <a:gd name="connsiteY2" fmla="*/ 495427 h 1392301"/>
                <a:gd name="connsiteX3" fmla="*/ 4799012 w 4799012"/>
                <a:gd name="connsiteY3" fmla="*/ 166751 h 1392301"/>
                <a:gd name="connsiteX4" fmla="*/ 4799012 w 4799012"/>
                <a:gd name="connsiteY4" fmla="*/ 1392301 h 1392301"/>
                <a:gd name="connsiteX5" fmla="*/ 0 w 4799012"/>
                <a:gd name="connsiteY5" fmla="*/ 1392301 h 1392301"/>
                <a:gd name="connsiteX6" fmla="*/ 0 w 4799012"/>
                <a:gd name="connsiteY6" fmla="*/ 166751 h 1392301"/>
                <a:gd name="connsiteX0" fmla="*/ 0 w 4799012"/>
                <a:gd name="connsiteY0" fmla="*/ 166751 h 1392301"/>
                <a:gd name="connsiteX1" fmla="*/ 2282825 w 4799012"/>
                <a:gd name="connsiteY1" fmla="*/ 605155 h 1392301"/>
                <a:gd name="connsiteX2" fmla="*/ 3671252 w 4799012"/>
                <a:gd name="connsiteY2" fmla="*/ 495427 h 1392301"/>
                <a:gd name="connsiteX3" fmla="*/ 4799012 w 4799012"/>
                <a:gd name="connsiteY3" fmla="*/ 166751 h 1392301"/>
                <a:gd name="connsiteX4" fmla="*/ 4799012 w 4799012"/>
                <a:gd name="connsiteY4" fmla="*/ 1392301 h 1392301"/>
                <a:gd name="connsiteX5" fmla="*/ 0 w 4799012"/>
                <a:gd name="connsiteY5" fmla="*/ 1392301 h 1392301"/>
                <a:gd name="connsiteX6" fmla="*/ 0 w 4799012"/>
                <a:gd name="connsiteY6" fmla="*/ 166751 h 1392301"/>
                <a:gd name="connsiteX0" fmla="*/ 0 w 4799012"/>
                <a:gd name="connsiteY0" fmla="*/ 166751 h 1392301"/>
                <a:gd name="connsiteX1" fmla="*/ 2982404 w 4799012"/>
                <a:gd name="connsiteY1" fmla="*/ 586867 h 1392301"/>
                <a:gd name="connsiteX2" fmla="*/ 3671252 w 4799012"/>
                <a:gd name="connsiteY2" fmla="*/ 495427 h 1392301"/>
                <a:gd name="connsiteX3" fmla="*/ 4799012 w 4799012"/>
                <a:gd name="connsiteY3" fmla="*/ 166751 h 1392301"/>
                <a:gd name="connsiteX4" fmla="*/ 4799012 w 4799012"/>
                <a:gd name="connsiteY4" fmla="*/ 1392301 h 1392301"/>
                <a:gd name="connsiteX5" fmla="*/ 0 w 4799012"/>
                <a:gd name="connsiteY5" fmla="*/ 1392301 h 1392301"/>
                <a:gd name="connsiteX6" fmla="*/ 0 w 4799012"/>
                <a:gd name="connsiteY6" fmla="*/ 166751 h 1392301"/>
                <a:gd name="connsiteX0" fmla="*/ 0 w 4799012"/>
                <a:gd name="connsiteY0" fmla="*/ 81407 h 1306957"/>
                <a:gd name="connsiteX1" fmla="*/ 2982404 w 4799012"/>
                <a:gd name="connsiteY1" fmla="*/ 501523 h 1306957"/>
                <a:gd name="connsiteX2" fmla="*/ 3671252 w 4799012"/>
                <a:gd name="connsiteY2" fmla="*/ 410083 h 1306957"/>
                <a:gd name="connsiteX3" fmla="*/ 4799012 w 4799012"/>
                <a:gd name="connsiteY3" fmla="*/ 81407 h 1306957"/>
                <a:gd name="connsiteX4" fmla="*/ 4799012 w 4799012"/>
                <a:gd name="connsiteY4" fmla="*/ 1306957 h 1306957"/>
                <a:gd name="connsiteX5" fmla="*/ 0 w 4799012"/>
                <a:gd name="connsiteY5" fmla="*/ 1306957 h 1306957"/>
                <a:gd name="connsiteX6" fmla="*/ 0 w 4799012"/>
                <a:gd name="connsiteY6" fmla="*/ 81407 h 1306957"/>
                <a:gd name="connsiteX0" fmla="*/ 0 w 4799012"/>
                <a:gd name="connsiteY0" fmla="*/ 134239 h 1359789"/>
                <a:gd name="connsiteX1" fmla="*/ 2982404 w 4799012"/>
                <a:gd name="connsiteY1" fmla="*/ 554355 h 1359789"/>
                <a:gd name="connsiteX2" fmla="*/ 4799012 w 4799012"/>
                <a:gd name="connsiteY2" fmla="*/ 134239 h 1359789"/>
                <a:gd name="connsiteX3" fmla="*/ 4799012 w 4799012"/>
                <a:gd name="connsiteY3" fmla="*/ 1359789 h 1359789"/>
                <a:gd name="connsiteX4" fmla="*/ 0 w 4799012"/>
                <a:gd name="connsiteY4" fmla="*/ 1359789 h 1359789"/>
                <a:gd name="connsiteX5" fmla="*/ 0 w 4799012"/>
                <a:gd name="connsiteY5" fmla="*/ 134239 h 1359789"/>
                <a:gd name="connsiteX0" fmla="*/ 0 w 4799012"/>
                <a:gd name="connsiteY0" fmla="*/ 81407 h 1306957"/>
                <a:gd name="connsiteX1" fmla="*/ 2982404 w 4799012"/>
                <a:gd name="connsiteY1" fmla="*/ 501523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982404 w 4799012"/>
                <a:gd name="connsiteY1" fmla="*/ 501523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982404 w 4799012"/>
                <a:gd name="connsiteY1" fmla="*/ 501523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982404 w 4799012"/>
                <a:gd name="connsiteY1" fmla="*/ 501523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982404 w 4799012"/>
                <a:gd name="connsiteY1" fmla="*/ 501523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982404 w 4799012"/>
                <a:gd name="connsiteY1" fmla="*/ 501523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982404 w 4799012"/>
                <a:gd name="connsiteY1" fmla="*/ 501523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604452 w 4799012"/>
                <a:gd name="connsiteY1" fmla="*/ 361315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604452 w 4799012"/>
                <a:gd name="connsiteY1" fmla="*/ 361315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598356 w 4799012"/>
                <a:gd name="connsiteY1" fmla="*/ 458851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598356 w 4799012"/>
                <a:gd name="connsiteY1" fmla="*/ 501523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114258 h 1339808"/>
                <a:gd name="connsiteX1" fmla="*/ 1738820 w 4799012"/>
                <a:gd name="connsiteY1" fmla="*/ 327110 h 1339808"/>
                <a:gd name="connsiteX2" fmla="*/ 4799012 w 4799012"/>
                <a:gd name="connsiteY2" fmla="*/ 540724 h 1339808"/>
                <a:gd name="connsiteX3" fmla="*/ 4799012 w 4799012"/>
                <a:gd name="connsiteY3" fmla="*/ 1339808 h 1339808"/>
                <a:gd name="connsiteX4" fmla="*/ 0 w 4799012"/>
                <a:gd name="connsiteY4" fmla="*/ 1339808 h 1339808"/>
                <a:gd name="connsiteX5" fmla="*/ 0 w 4799012"/>
                <a:gd name="connsiteY5" fmla="*/ 114258 h 1339808"/>
                <a:gd name="connsiteX0" fmla="*/ 0 w 4799012"/>
                <a:gd name="connsiteY0" fmla="*/ 81407 h 1306957"/>
                <a:gd name="connsiteX1" fmla="*/ 1738820 w 4799012"/>
                <a:gd name="connsiteY1" fmla="*/ 294259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1738820 w 4799012"/>
                <a:gd name="connsiteY1" fmla="*/ 294259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1738820 w 4799012"/>
                <a:gd name="connsiteY1" fmla="*/ 294259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255 h 1233805"/>
                <a:gd name="connsiteX1" fmla="*/ 1738820 w 4799012"/>
                <a:gd name="connsiteY1" fmla="*/ 221107 h 1233805"/>
                <a:gd name="connsiteX2" fmla="*/ 4799012 w 4799012"/>
                <a:gd name="connsiteY2" fmla="*/ 434721 h 1233805"/>
                <a:gd name="connsiteX3" fmla="*/ 4799012 w 4799012"/>
                <a:gd name="connsiteY3" fmla="*/ 1233805 h 1233805"/>
                <a:gd name="connsiteX4" fmla="*/ 0 w 4799012"/>
                <a:gd name="connsiteY4" fmla="*/ 1233805 h 1233805"/>
                <a:gd name="connsiteX5" fmla="*/ 0 w 4799012"/>
                <a:gd name="connsiteY5" fmla="*/ 8255 h 1233805"/>
                <a:gd name="connsiteX0" fmla="*/ 0 w 4799012"/>
                <a:gd name="connsiteY0" fmla="*/ 2413 h 1227963"/>
                <a:gd name="connsiteX1" fmla="*/ 1738820 w 4799012"/>
                <a:gd name="connsiteY1" fmla="*/ 215265 h 1227963"/>
                <a:gd name="connsiteX2" fmla="*/ 4799012 w 4799012"/>
                <a:gd name="connsiteY2" fmla="*/ 428879 h 1227963"/>
                <a:gd name="connsiteX3" fmla="*/ 4799012 w 4799012"/>
                <a:gd name="connsiteY3" fmla="*/ 1227963 h 1227963"/>
                <a:gd name="connsiteX4" fmla="*/ 0 w 4799012"/>
                <a:gd name="connsiteY4" fmla="*/ 1227963 h 1227963"/>
                <a:gd name="connsiteX5" fmla="*/ 0 w 4799012"/>
                <a:gd name="connsiteY5" fmla="*/ 2413 h 1227963"/>
                <a:gd name="connsiteX0" fmla="*/ 0 w 4799012"/>
                <a:gd name="connsiteY0" fmla="*/ 2413 h 1227963"/>
                <a:gd name="connsiteX1" fmla="*/ 1702244 w 4799012"/>
                <a:gd name="connsiteY1" fmla="*/ 282321 h 1227963"/>
                <a:gd name="connsiteX2" fmla="*/ 4799012 w 4799012"/>
                <a:gd name="connsiteY2" fmla="*/ 428879 h 1227963"/>
                <a:gd name="connsiteX3" fmla="*/ 4799012 w 4799012"/>
                <a:gd name="connsiteY3" fmla="*/ 1227963 h 1227963"/>
                <a:gd name="connsiteX4" fmla="*/ 0 w 4799012"/>
                <a:gd name="connsiteY4" fmla="*/ 1227963 h 1227963"/>
                <a:gd name="connsiteX5" fmla="*/ 0 w 4799012"/>
                <a:gd name="connsiteY5" fmla="*/ 2413 h 1227963"/>
                <a:gd name="connsiteX0" fmla="*/ 0 w 4799012"/>
                <a:gd name="connsiteY0" fmla="*/ 47202 h 1272752"/>
                <a:gd name="connsiteX1" fmla="*/ 1702244 w 4799012"/>
                <a:gd name="connsiteY1" fmla="*/ 327110 h 1272752"/>
                <a:gd name="connsiteX2" fmla="*/ 4799012 w 4799012"/>
                <a:gd name="connsiteY2" fmla="*/ 473668 h 1272752"/>
                <a:gd name="connsiteX3" fmla="*/ 4799012 w 4799012"/>
                <a:gd name="connsiteY3" fmla="*/ 1272752 h 1272752"/>
                <a:gd name="connsiteX4" fmla="*/ 0 w 4799012"/>
                <a:gd name="connsiteY4" fmla="*/ 1272752 h 1272752"/>
                <a:gd name="connsiteX5" fmla="*/ 0 w 4799012"/>
                <a:gd name="connsiteY5" fmla="*/ 47202 h 1272752"/>
                <a:gd name="connsiteX0" fmla="*/ 0 w 4799012"/>
                <a:gd name="connsiteY0" fmla="*/ 47202 h 1272752"/>
                <a:gd name="connsiteX1" fmla="*/ 1702244 w 4799012"/>
                <a:gd name="connsiteY1" fmla="*/ 327110 h 1272752"/>
                <a:gd name="connsiteX2" fmla="*/ 4799012 w 4799012"/>
                <a:gd name="connsiteY2" fmla="*/ 473668 h 1272752"/>
                <a:gd name="connsiteX3" fmla="*/ 4799012 w 4799012"/>
                <a:gd name="connsiteY3" fmla="*/ 1272752 h 1272752"/>
                <a:gd name="connsiteX4" fmla="*/ 0 w 4799012"/>
                <a:gd name="connsiteY4" fmla="*/ 1272752 h 1272752"/>
                <a:gd name="connsiteX5" fmla="*/ 0 w 4799012"/>
                <a:gd name="connsiteY5" fmla="*/ 47202 h 1272752"/>
                <a:gd name="connsiteX0" fmla="*/ 0 w 4799012"/>
                <a:gd name="connsiteY0" fmla="*/ 14859 h 1240409"/>
                <a:gd name="connsiteX1" fmla="*/ 1842452 w 4799012"/>
                <a:gd name="connsiteY1" fmla="*/ 398399 h 1240409"/>
                <a:gd name="connsiteX2" fmla="*/ 4799012 w 4799012"/>
                <a:gd name="connsiteY2" fmla="*/ 441325 h 1240409"/>
                <a:gd name="connsiteX3" fmla="*/ 4799012 w 4799012"/>
                <a:gd name="connsiteY3" fmla="*/ 1240409 h 1240409"/>
                <a:gd name="connsiteX4" fmla="*/ 0 w 4799012"/>
                <a:gd name="connsiteY4" fmla="*/ 1240409 h 1240409"/>
                <a:gd name="connsiteX5" fmla="*/ 0 w 4799012"/>
                <a:gd name="connsiteY5" fmla="*/ 14859 h 1240409"/>
                <a:gd name="connsiteX0" fmla="*/ 0 w 4799012"/>
                <a:gd name="connsiteY0" fmla="*/ 14859 h 1240409"/>
                <a:gd name="connsiteX1" fmla="*/ 1842452 w 4799012"/>
                <a:gd name="connsiteY1" fmla="*/ 398399 h 1240409"/>
                <a:gd name="connsiteX2" fmla="*/ 4799012 w 4799012"/>
                <a:gd name="connsiteY2" fmla="*/ 441325 h 1240409"/>
                <a:gd name="connsiteX3" fmla="*/ 4799012 w 4799012"/>
                <a:gd name="connsiteY3" fmla="*/ 1240409 h 1240409"/>
                <a:gd name="connsiteX4" fmla="*/ 0 w 4799012"/>
                <a:gd name="connsiteY4" fmla="*/ 1240409 h 1240409"/>
                <a:gd name="connsiteX5" fmla="*/ 0 w 4799012"/>
                <a:gd name="connsiteY5" fmla="*/ 14859 h 1240409"/>
                <a:gd name="connsiteX0" fmla="*/ 0 w 4799012"/>
                <a:gd name="connsiteY0" fmla="*/ 14859 h 1240409"/>
                <a:gd name="connsiteX1" fmla="*/ 1842452 w 4799012"/>
                <a:gd name="connsiteY1" fmla="*/ 398399 h 1240409"/>
                <a:gd name="connsiteX2" fmla="*/ 4799012 w 4799012"/>
                <a:gd name="connsiteY2" fmla="*/ 258445 h 1240409"/>
                <a:gd name="connsiteX3" fmla="*/ 4799012 w 4799012"/>
                <a:gd name="connsiteY3" fmla="*/ 1240409 h 1240409"/>
                <a:gd name="connsiteX4" fmla="*/ 0 w 4799012"/>
                <a:gd name="connsiteY4" fmla="*/ 1240409 h 1240409"/>
                <a:gd name="connsiteX5" fmla="*/ 0 w 4799012"/>
                <a:gd name="connsiteY5" fmla="*/ 14859 h 1240409"/>
                <a:gd name="connsiteX0" fmla="*/ 0 w 4799012"/>
                <a:gd name="connsiteY0" fmla="*/ 14859 h 1240409"/>
                <a:gd name="connsiteX1" fmla="*/ 1909508 w 4799012"/>
                <a:gd name="connsiteY1" fmla="*/ 374015 h 1240409"/>
                <a:gd name="connsiteX2" fmla="*/ 4799012 w 4799012"/>
                <a:gd name="connsiteY2" fmla="*/ 258445 h 1240409"/>
                <a:gd name="connsiteX3" fmla="*/ 4799012 w 4799012"/>
                <a:gd name="connsiteY3" fmla="*/ 1240409 h 1240409"/>
                <a:gd name="connsiteX4" fmla="*/ 0 w 4799012"/>
                <a:gd name="connsiteY4" fmla="*/ 1240409 h 1240409"/>
                <a:gd name="connsiteX5" fmla="*/ 0 w 4799012"/>
                <a:gd name="connsiteY5" fmla="*/ 14859 h 1240409"/>
                <a:gd name="connsiteX0" fmla="*/ 664263 w 5463275"/>
                <a:gd name="connsiteY0" fmla="*/ 14859 h 1240409"/>
                <a:gd name="connsiteX1" fmla="*/ 2573771 w 5463275"/>
                <a:gd name="connsiteY1" fmla="*/ 374015 h 1240409"/>
                <a:gd name="connsiteX2" fmla="*/ 5463275 w 5463275"/>
                <a:gd name="connsiteY2" fmla="*/ 258445 h 1240409"/>
                <a:gd name="connsiteX3" fmla="*/ 5463275 w 5463275"/>
                <a:gd name="connsiteY3" fmla="*/ 1240409 h 1240409"/>
                <a:gd name="connsiteX4" fmla="*/ 664263 w 5463275"/>
                <a:gd name="connsiteY4" fmla="*/ 1240409 h 1240409"/>
                <a:gd name="connsiteX5" fmla="*/ 664263 w 5463275"/>
                <a:gd name="connsiteY5" fmla="*/ 14859 h 1240409"/>
                <a:gd name="connsiteX0" fmla="*/ 0 w 4799012"/>
                <a:gd name="connsiteY0" fmla="*/ 14859 h 1240409"/>
                <a:gd name="connsiteX1" fmla="*/ 1909508 w 4799012"/>
                <a:gd name="connsiteY1" fmla="*/ 374015 h 1240409"/>
                <a:gd name="connsiteX2" fmla="*/ 4799012 w 4799012"/>
                <a:gd name="connsiteY2" fmla="*/ 258445 h 1240409"/>
                <a:gd name="connsiteX3" fmla="*/ 4799012 w 4799012"/>
                <a:gd name="connsiteY3" fmla="*/ 1240409 h 1240409"/>
                <a:gd name="connsiteX4" fmla="*/ 0 w 4799012"/>
                <a:gd name="connsiteY4" fmla="*/ 1240409 h 1240409"/>
                <a:gd name="connsiteX5" fmla="*/ 0 w 4799012"/>
                <a:gd name="connsiteY5" fmla="*/ 14859 h 1240409"/>
                <a:gd name="connsiteX0" fmla="*/ 0 w 4799012"/>
                <a:gd name="connsiteY0" fmla="*/ 14859 h 1240409"/>
                <a:gd name="connsiteX1" fmla="*/ 1909508 w 4799012"/>
                <a:gd name="connsiteY1" fmla="*/ 374015 h 1240409"/>
                <a:gd name="connsiteX2" fmla="*/ 4799012 w 4799012"/>
                <a:gd name="connsiteY2" fmla="*/ 258445 h 1240409"/>
                <a:gd name="connsiteX3" fmla="*/ 4799012 w 4799012"/>
                <a:gd name="connsiteY3" fmla="*/ 1240409 h 1240409"/>
                <a:gd name="connsiteX4" fmla="*/ 0 w 4799012"/>
                <a:gd name="connsiteY4" fmla="*/ 1240409 h 1240409"/>
                <a:gd name="connsiteX5" fmla="*/ 0 w 4799012"/>
                <a:gd name="connsiteY5" fmla="*/ 14859 h 1240409"/>
                <a:gd name="connsiteX0" fmla="*/ 0 w 4799012"/>
                <a:gd name="connsiteY0" fmla="*/ 173820 h 1399370"/>
                <a:gd name="connsiteX1" fmla="*/ 800036 w 4799012"/>
                <a:gd name="connsiteY1" fmla="*/ 356447 h 1399370"/>
                <a:gd name="connsiteX2" fmla="*/ 1909508 w 4799012"/>
                <a:gd name="connsiteY2" fmla="*/ 532976 h 1399370"/>
                <a:gd name="connsiteX3" fmla="*/ 4799012 w 4799012"/>
                <a:gd name="connsiteY3" fmla="*/ 417406 h 1399370"/>
                <a:gd name="connsiteX4" fmla="*/ 4799012 w 4799012"/>
                <a:gd name="connsiteY4" fmla="*/ 1399370 h 1399370"/>
                <a:gd name="connsiteX5" fmla="*/ 0 w 4799012"/>
                <a:gd name="connsiteY5" fmla="*/ 1399370 h 1399370"/>
                <a:gd name="connsiteX6" fmla="*/ 0 w 4799012"/>
                <a:gd name="connsiteY6" fmla="*/ 173820 h 1399370"/>
                <a:gd name="connsiteX0" fmla="*/ 0 w 4799012"/>
                <a:gd name="connsiteY0" fmla="*/ 9228 h 1234778"/>
                <a:gd name="connsiteX1" fmla="*/ 800036 w 4799012"/>
                <a:gd name="connsiteY1" fmla="*/ 191855 h 1234778"/>
                <a:gd name="connsiteX2" fmla="*/ 1909508 w 4799012"/>
                <a:gd name="connsiteY2" fmla="*/ 368384 h 1234778"/>
                <a:gd name="connsiteX3" fmla="*/ 4799012 w 4799012"/>
                <a:gd name="connsiteY3" fmla="*/ 252814 h 1234778"/>
                <a:gd name="connsiteX4" fmla="*/ 4799012 w 4799012"/>
                <a:gd name="connsiteY4" fmla="*/ 1234778 h 1234778"/>
                <a:gd name="connsiteX5" fmla="*/ 0 w 4799012"/>
                <a:gd name="connsiteY5" fmla="*/ 1234778 h 1234778"/>
                <a:gd name="connsiteX6" fmla="*/ 0 w 4799012"/>
                <a:gd name="connsiteY6" fmla="*/ 9228 h 1234778"/>
                <a:gd name="connsiteX0" fmla="*/ 0 w 4799012"/>
                <a:gd name="connsiteY0" fmla="*/ 9228 h 1234778"/>
                <a:gd name="connsiteX1" fmla="*/ 800036 w 4799012"/>
                <a:gd name="connsiteY1" fmla="*/ 191855 h 1234778"/>
                <a:gd name="connsiteX2" fmla="*/ 1909508 w 4799012"/>
                <a:gd name="connsiteY2" fmla="*/ 368384 h 1234778"/>
                <a:gd name="connsiteX3" fmla="*/ 4799012 w 4799012"/>
                <a:gd name="connsiteY3" fmla="*/ 252814 h 1234778"/>
                <a:gd name="connsiteX4" fmla="*/ 4799012 w 4799012"/>
                <a:gd name="connsiteY4" fmla="*/ 1234778 h 1234778"/>
                <a:gd name="connsiteX5" fmla="*/ 0 w 4799012"/>
                <a:gd name="connsiteY5" fmla="*/ 1234778 h 1234778"/>
                <a:gd name="connsiteX6" fmla="*/ 0 w 4799012"/>
                <a:gd name="connsiteY6" fmla="*/ 9228 h 1234778"/>
                <a:gd name="connsiteX0" fmla="*/ 0 w 4799012"/>
                <a:gd name="connsiteY0" fmla="*/ 9228 h 1234778"/>
                <a:gd name="connsiteX1" fmla="*/ 800036 w 4799012"/>
                <a:gd name="connsiteY1" fmla="*/ 191855 h 1234778"/>
                <a:gd name="connsiteX2" fmla="*/ 1909508 w 4799012"/>
                <a:gd name="connsiteY2" fmla="*/ 368384 h 1234778"/>
                <a:gd name="connsiteX3" fmla="*/ 4799012 w 4799012"/>
                <a:gd name="connsiteY3" fmla="*/ 252814 h 1234778"/>
                <a:gd name="connsiteX4" fmla="*/ 4799012 w 4799012"/>
                <a:gd name="connsiteY4" fmla="*/ 1234778 h 1234778"/>
                <a:gd name="connsiteX5" fmla="*/ 0 w 4799012"/>
                <a:gd name="connsiteY5" fmla="*/ 1234778 h 1234778"/>
                <a:gd name="connsiteX6" fmla="*/ 0 w 4799012"/>
                <a:gd name="connsiteY6" fmla="*/ 9228 h 1234778"/>
                <a:gd name="connsiteX0" fmla="*/ 0 w 4799012"/>
                <a:gd name="connsiteY0" fmla="*/ 9228 h 1234778"/>
                <a:gd name="connsiteX1" fmla="*/ 800036 w 4799012"/>
                <a:gd name="connsiteY1" fmla="*/ 191855 h 1234778"/>
                <a:gd name="connsiteX2" fmla="*/ 1909508 w 4799012"/>
                <a:gd name="connsiteY2" fmla="*/ 368384 h 1234778"/>
                <a:gd name="connsiteX3" fmla="*/ 4799012 w 4799012"/>
                <a:gd name="connsiteY3" fmla="*/ 252814 h 1234778"/>
                <a:gd name="connsiteX4" fmla="*/ 4799012 w 4799012"/>
                <a:gd name="connsiteY4" fmla="*/ 1234778 h 1234778"/>
                <a:gd name="connsiteX5" fmla="*/ 0 w 4799012"/>
                <a:gd name="connsiteY5" fmla="*/ 1234778 h 1234778"/>
                <a:gd name="connsiteX6" fmla="*/ 0 w 4799012"/>
                <a:gd name="connsiteY6" fmla="*/ 9228 h 1234778"/>
                <a:gd name="connsiteX0" fmla="*/ 0 w 4799012"/>
                <a:gd name="connsiteY0" fmla="*/ 9228 h 1234778"/>
                <a:gd name="connsiteX1" fmla="*/ 1281620 w 4799012"/>
                <a:gd name="connsiteY1" fmla="*/ 167471 h 1234778"/>
                <a:gd name="connsiteX2" fmla="*/ 1909508 w 4799012"/>
                <a:gd name="connsiteY2" fmla="*/ 368384 h 1234778"/>
                <a:gd name="connsiteX3" fmla="*/ 4799012 w 4799012"/>
                <a:gd name="connsiteY3" fmla="*/ 252814 h 1234778"/>
                <a:gd name="connsiteX4" fmla="*/ 4799012 w 4799012"/>
                <a:gd name="connsiteY4" fmla="*/ 1234778 h 1234778"/>
                <a:gd name="connsiteX5" fmla="*/ 0 w 4799012"/>
                <a:gd name="connsiteY5" fmla="*/ 1234778 h 1234778"/>
                <a:gd name="connsiteX6" fmla="*/ 0 w 4799012"/>
                <a:gd name="connsiteY6" fmla="*/ 9228 h 1234778"/>
                <a:gd name="connsiteX0" fmla="*/ 0 w 4799012"/>
                <a:gd name="connsiteY0" fmla="*/ 9228 h 1234778"/>
                <a:gd name="connsiteX1" fmla="*/ 1196276 w 4799012"/>
                <a:gd name="connsiteY1" fmla="*/ 185759 h 1234778"/>
                <a:gd name="connsiteX2" fmla="*/ 1909508 w 4799012"/>
                <a:gd name="connsiteY2" fmla="*/ 368384 h 1234778"/>
                <a:gd name="connsiteX3" fmla="*/ 4799012 w 4799012"/>
                <a:gd name="connsiteY3" fmla="*/ 252814 h 1234778"/>
                <a:gd name="connsiteX4" fmla="*/ 4799012 w 4799012"/>
                <a:gd name="connsiteY4" fmla="*/ 1234778 h 1234778"/>
                <a:gd name="connsiteX5" fmla="*/ 0 w 4799012"/>
                <a:gd name="connsiteY5" fmla="*/ 1234778 h 1234778"/>
                <a:gd name="connsiteX6" fmla="*/ 0 w 4799012"/>
                <a:gd name="connsiteY6" fmla="*/ 9228 h 1234778"/>
                <a:gd name="connsiteX0" fmla="*/ 0 w 4799012"/>
                <a:gd name="connsiteY0" fmla="*/ 9228 h 1234777"/>
                <a:gd name="connsiteX1" fmla="*/ 1196276 w 4799012"/>
                <a:gd name="connsiteY1" fmla="*/ 185758 h 1234777"/>
                <a:gd name="connsiteX2" fmla="*/ 1909508 w 4799012"/>
                <a:gd name="connsiteY2" fmla="*/ 368383 h 1234777"/>
                <a:gd name="connsiteX3" fmla="*/ 4799012 w 4799012"/>
                <a:gd name="connsiteY3" fmla="*/ 252813 h 1234777"/>
                <a:gd name="connsiteX4" fmla="*/ 4799012 w 4799012"/>
                <a:gd name="connsiteY4" fmla="*/ 1234777 h 1234777"/>
                <a:gd name="connsiteX5" fmla="*/ 0 w 4799012"/>
                <a:gd name="connsiteY5" fmla="*/ 1234777 h 1234777"/>
                <a:gd name="connsiteX6" fmla="*/ 0 w 4799012"/>
                <a:gd name="connsiteY6" fmla="*/ 9228 h 1234777"/>
                <a:gd name="connsiteX0" fmla="*/ 0 w 4799012"/>
                <a:gd name="connsiteY0" fmla="*/ 9228 h 1234777"/>
                <a:gd name="connsiteX1" fmla="*/ 1196276 w 4799012"/>
                <a:gd name="connsiteY1" fmla="*/ 185758 h 1234777"/>
                <a:gd name="connsiteX2" fmla="*/ 1909508 w 4799012"/>
                <a:gd name="connsiteY2" fmla="*/ 691471 h 1234777"/>
                <a:gd name="connsiteX3" fmla="*/ 4799012 w 4799012"/>
                <a:gd name="connsiteY3" fmla="*/ 252813 h 1234777"/>
                <a:gd name="connsiteX4" fmla="*/ 4799012 w 4799012"/>
                <a:gd name="connsiteY4" fmla="*/ 1234777 h 1234777"/>
                <a:gd name="connsiteX5" fmla="*/ 0 w 4799012"/>
                <a:gd name="connsiteY5" fmla="*/ 1234777 h 1234777"/>
                <a:gd name="connsiteX6" fmla="*/ 0 w 4799012"/>
                <a:gd name="connsiteY6" fmla="*/ 9228 h 1234777"/>
                <a:gd name="connsiteX0" fmla="*/ 0 w 4799012"/>
                <a:gd name="connsiteY0" fmla="*/ 9228 h 1234777"/>
                <a:gd name="connsiteX1" fmla="*/ 1226756 w 4799012"/>
                <a:gd name="connsiteY1" fmla="*/ 460078 h 1234777"/>
                <a:gd name="connsiteX2" fmla="*/ 1909508 w 4799012"/>
                <a:gd name="connsiteY2" fmla="*/ 691471 h 1234777"/>
                <a:gd name="connsiteX3" fmla="*/ 4799012 w 4799012"/>
                <a:gd name="connsiteY3" fmla="*/ 252813 h 1234777"/>
                <a:gd name="connsiteX4" fmla="*/ 4799012 w 4799012"/>
                <a:gd name="connsiteY4" fmla="*/ 1234777 h 1234777"/>
                <a:gd name="connsiteX5" fmla="*/ 0 w 4799012"/>
                <a:gd name="connsiteY5" fmla="*/ 1234777 h 1234777"/>
                <a:gd name="connsiteX6" fmla="*/ 0 w 4799012"/>
                <a:gd name="connsiteY6" fmla="*/ 9228 h 1234777"/>
                <a:gd name="connsiteX0" fmla="*/ 0 w 4799012"/>
                <a:gd name="connsiteY0" fmla="*/ 90551 h 1316100"/>
                <a:gd name="connsiteX1" fmla="*/ 1909508 w 4799012"/>
                <a:gd name="connsiteY1" fmla="*/ 772794 h 1316100"/>
                <a:gd name="connsiteX2" fmla="*/ 4799012 w 4799012"/>
                <a:gd name="connsiteY2" fmla="*/ 334136 h 1316100"/>
                <a:gd name="connsiteX3" fmla="*/ 4799012 w 4799012"/>
                <a:gd name="connsiteY3" fmla="*/ 1316100 h 1316100"/>
                <a:gd name="connsiteX4" fmla="*/ 0 w 4799012"/>
                <a:gd name="connsiteY4" fmla="*/ 1316100 h 1316100"/>
                <a:gd name="connsiteX5" fmla="*/ 0 w 4799012"/>
                <a:gd name="connsiteY5" fmla="*/ 90551 h 1316100"/>
                <a:gd name="connsiteX0" fmla="*/ 0 w 5336719"/>
                <a:gd name="connsiteY0" fmla="*/ 90551 h 1316100"/>
                <a:gd name="connsiteX1" fmla="*/ 2762948 w 5336719"/>
                <a:gd name="connsiteY1" fmla="*/ 711834 h 1316100"/>
                <a:gd name="connsiteX2" fmla="*/ 4799012 w 5336719"/>
                <a:gd name="connsiteY2" fmla="*/ 334136 h 1316100"/>
                <a:gd name="connsiteX3" fmla="*/ 4799012 w 5336719"/>
                <a:gd name="connsiteY3" fmla="*/ 1316100 h 1316100"/>
                <a:gd name="connsiteX4" fmla="*/ 0 w 5336719"/>
                <a:gd name="connsiteY4" fmla="*/ 1316100 h 1316100"/>
                <a:gd name="connsiteX5" fmla="*/ 0 w 5336719"/>
                <a:gd name="connsiteY5" fmla="*/ 90551 h 1316100"/>
                <a:gd name="connsiteX0" fmla="*/ 0 w 5336719"/>
                <a:gd name="connsiteY0" fmla="*/ 5207 h 1230756"/>
                <a:gd name="connsiteX1" fmla="*/ 2762948 w 5336719"/>
                <a:gd name="connsiteY1" fmla="*/ 626490 h 1230756"/>
                <a:gd name="connsiteX2" fmla="*/ 4799012 w 5336719"/>
                <a:gd name="connsiteY2" fmla="*/ 248792 h 1230756"/>
                <a:gd name="connsiteX3" fmla="*/ 4799012 w 5336719"/>
                <a:gd name="connsiteY3" fmla="*/ 1230756 h 1230756"/>
                <a:gd name="connsiteX4" fmla="*/ 0 w 5336719"/>
                <a:gd name="connsiteY4" fmla="*/ 1230756 h 1230756"/>
                <a:gd name="connsiteX5" fmla="*/ 0 w 5336719"/>
                <a:gd name="connsiteY5" fmla="*/ 5207 h 1230756"/>
                <a:gd name="connsiteX0" fmla="*/ 0 w 5336719"/>
                <a:gd name="connsiteY0" fmla="*/ 5461 h 1231010"/>
                <a:gd name="connsiteX1" fmla="*/ 2762948 w 5336719"/>
                <a:gd name="connsiteY1" fmla="*/ 626744 h 1231010"/>
                <a:gd name="connsiteX2" fmla="*/ 4799012 w 5336719"/>
                <a:gd name="connsiteY2" fmla="*/ 249046 h 1231010"/>
                <a:gd name="connsiteX3" fmla="*/ 4799012 w 5336719"/>
                <a:gd name="connsiteY3" fmla="*/ 1231010 h 1231010"/>
                <a:gd name="connsiteX4" fmla="*/ 0 w 5336719"/>
                <a:gd name="connsiteY4" fmla="*/ 1231010 h 1231010"/>
                <a:gd name="connsiteX5" fmla="*/ 0 w 5336719"/>
                <a:gd name="connsiteY5" fmla="*/ 5461 h 1231010"/>
                <a:gd name="connsiteX0" fmla="*/ 0 w 5696383"/>
                <a:gd name="connsiteY0" fmla="*/ 5461 h 1231010"/>
                <a:gd name="connsiteX1" fmla="*/ 3122612 w 5696383"/>
                <a:gd name="connsiteY1" fmla="*/ 614552 h 1231010"/>
                <a:gd name="connsiteX2" fmla="*/ 4799012 w 5696383"/>
                <a:gd name="connsiteY2" fmla="*/ 249046 h 1231010"/>
                <a:gd name="connsiteX3" fmla="*/ 4799012 w 5696383"/>
                <a:gd name="connsiteY3" fmla="*/ 1231010 h 1231010"/>
                <a:gd name="connsiteX4" fmla="*/ 0 w 5696383"/>
                <a:gd name="connsiteY4" fmla="*/ 1231010 h 1231010"/>
                <a:gd name="connsiteX5" fmla="*/ 0 w 5696383"/>
                <a:gd name="connsiteY5" fmla="*/ 5461 h 1231010"/>
                <a:gd name="connsiteX0" fmla="*/ 0 w 5696383"/>
                <a:gd name="connsiteY0" fmla="*/ 5461 h 1231010"/>
                <a:gd name="connsiteX1" fmla="*/ 3122612 w 5696383"/>
                <a:gd name="connsiteY1" fmla="*/ 614552 h 1231010"/>
                <a:gd name="connsiteX2" fmla="*/ 4799012 w 5696383"/>
                <a:gd name="connsiteY2" fmla="*/ 249046 h 1231010"/>
                <a:gd name="connsiteX3" fmla="*/ 4799012 w 5696383"/>
                <a:gd name="connsiteY3" fmla="*/ 1231010 h 1231010"/>
                <a:gd name="connsiteX4" fmla="*/ 0 w 5696383"/>
                <a:gd name="connsiteY4" fmla="*/ 1231010 h 1231010"/>
                <a:gd name="connsiteX5" fmla="*/ 0 w 5696383"/>
                <a:gd name="connsiteY5" fmla="*/ 5461 h 1231010"/>
                <a:gd name="connsiteX0" fmla="*/ 0 w 5696383"/>
                <a:gd name="connsiteY0" fmla="*/ 105749 h 1331298"/>
                <a:gd name="connsiteX1" fmla="*/ 2282825 w 5696383"/>
                <a:gd name="connsiteY1" fmla="*/ 617559 h 1331298"/>
                <a:gd name="connsiteX2" fmla="*/ 3122612 w 5696383"/>
                <a:gd name="connsiteY2" fmla="*/ 714840 h 1331298"/>
                <a:gd name="connsiteX3" fmla="*/ 4799012 w 5696383"/>
                <a:gd name="connsiteY3" fmla="*/ 349334 h 1331298"/>
                <a:gd name="connsiteX4" fmla="*/ 4799012 w 5696383"/>
                <a:gd name="connsiteY4" fmla="*/ 1331298 h 1331298"/>
                <a:gd name="connsiteX5" fmla="*/ 0 w 5696383"/>
                <a:gd name="connsiteY5" fmla="*/ 1331298 h 1331298"/>
                <a:gd name="connsiteX6" fmla="*/ 0 w 5696383"/>
                <a:gd name="connsiteY6" fmla="*/ 105749 h 1331298"/>
                <a:gd name="connsiteX0" fmla="*/ 0 w 5696383"/>
                <a:gd name="connsiteY0" fmla="*/ 105749 h 1331298"/>
                <a:gd name="connsiteX1" fmla="*/ 2282825 w 5696383"/>
                <a:gd name="connsiteY1" fmla="*/ 617559 h 1331298"/>
                <a:gd name="connsiteX2" fmla="*/ 3122612 w 5696383"/>
                <a:gd name="connsiteY2" fmla="*/ 714840 h 1331298"/>
                <a:gd name="connsiteX3" fmla="*/ 4799012 w 5696383"/>
                <a:gd name="connsiteY3" fmla="*/ 349334 h 1331298"/>
                <a:gd name="connsiteX4" fmla="*/ 4799012 w 5696383"/>
                <a:gd name="connsiteY4" fmla="*/ 1331298 h 1331298"/>
                <a:gd name="connsiteX5" fmla="*/ 0 w 5696383"/>
                <a:gd name="connsiteY5" fmla="*/ 1331298 h 1331298"/>
                <a:gd name="connsiteX6" fmla="*/ 0 w 5696383"/>
                <a:gd name="connsiteY6" fmla="*/ 105749 h 1331298"/>
                <a:gd name="connsiteX0" fmla="*/ 0 w 5422063"/>
                <a:gd name="connsiteY0" fmla="*/ 105749 h 1331298"/>
                <a:gd name="connsiteX1" fmla="*/ 2282825 w 5422063"/>
                <a:gd name="connsiteY1" fmla="*/ 617559 h 1331298"/>
                <a:gd name="connsiteX2" fmla="*/ 2848292 w 5422063"/>
                <a:gd name="connsiteY2" fmla="*/ 714840 h 1331298"/>
                <a:gd name="connsiteX3" fmla="*/ 4799012 w 5422063"/>
                <a:gd name="connsiteY3" fmla="*/ 349334 h 1331298"/>
                <a:gd name="connsiteX4" fmla="*/ 4799012 w 5422063"/>
                <a:gd name="connsiteY4" fmla="*/ 1331298 h 1331298"/>
                <a:gd name="connsiteX5" fmla="*/ 0 w 5422063"/>
                <a:gd name="connsiteY5" fmla="*/ 1331298 h 1331298"/>
                <a:gd name="connsiteX6" fmla="*/ 0 w 5422063"/>
                <a:gd name="connsiteY6" fmla="*/ 105749 h 1331298"/>
                <a:gd name="connsiteX0" fmla="*/ 0 w 5422063"/>
                <a:gd name="connsiteY0" fmla="*/ 105749 h 1331298"/>
                <a:gd name="connsiteX1" fmla="*/ 2282825 w 5422063"/>
                <a:gd name="connsiteY1" fmla="*/ 617559 h 1331298"/>
                <a:gd name="connsiteX2" fmla="*/ 2848292 w 5422063"/>
                <a:gd name="connsiteY2" fmla="*/ 714840 h 1331298"/>
                <a:gd name="connsiteX3" fmla="*/ 4024820 w 5422063"/>
                <a:gd name="connsiteY3" fmla="*/ 349334 h 1331298"/>
                <a:gd name="connsiteX4" fmla="*/ 4799012 w 5422063"/>
                <a:gd name="connsiteY4" fmla="*/ 1331298 h 1331298"/>
                <a:gd name="connsiteX5" fmla="*/ 0 w 5422063"/>
                <a:gd name="connsiteY5" fmla="*/ 1331298 h 1331298"/>
                <a:gd name="connsiteX6" fmla="*/ 0 w 5422063"/>
                <a:gd name="connsiteY6" fmla="*/ 105749 h 1331298"/>
                <a:gd name="connsiteX0" fmla="*/ 0 w 5422063"/>
                <a:gd name="connsiteY0" fmla="*/ 105749 h 1331298"/>
                <a:gd name="connsiteX1" fmla="*/ 2282825 w 5422063"/>
                <a:gd name="connsiteY1" fmla="*/ 617559 h 1331298"/>
                <a:gd name="connsiteX2" fmla="*/ 2848292 w 5422063"/>
                <a:gd name="connsiteY2" fmla="*/ 714840 h 1331298"/>
                <a:gd name="connsiteX3" fmla="*/ 4799012 w 5422063"/>
                <a:gd name="connsiteY3" fmla="*/ 105749 h 1331298"/>
                <a:gd name="connsiteX4" fmla="*/ 4799012 w 5422063"/>
                <a:gd name="connsiteY4" fmla="*/ 1331298 h 1331298"/>
                <a:gd name="connsiteX5" fmla="*/ 0 w 5422063"/>
                <a:gd name="connsiteY5" fmla="*/ 1331298 h 1331298"/>
                <a:gd name="connsiteX6" fmla="*/ 0 w 5422063"/>
                <a:gd name="connsiteY6" fmla="*/ 105749 h 1331298"/>
                <a:gd name="connsiteX0" fmla="*/ 0 w 4799012"/>
                <a:gd name="connsiteY0" fmla="*/ 105749 h 1331298"/>
                <a:gd name="connsiteX1" fmla="*/ 2282825 w 4799012"/>
                <a:gd name="connsiteY1" fmla="*/ 617559 h 1331298"/>
                <a:gd name="connsiteX2" fmla="*/ 2013140 w 4799012"/>
                <a:gd name="connsiteY2" fmla="*/ 714840 h 1331298"/>
                <a:gd name="connsiteX3" fmla="*/ 4799012 w 4799012"/>
                <a:gd name="connsiteY3" fmla="*/ 105749 h 1331298"/>
                <a:gd name="connsiteX4" fmla="*/ 4799012 w 4799012"/>
                <a:gd name="connsiteY4" fmla="*/ 1331298 h 1331298"/>
                <a:gd name="connsiteX5" fmla="*/ 0 w 4799012"/>
                <a:gd name="connsiteY5" fmla="*/ 1331298 h 1331298"/>
                <a:gd name="connsiteX6" fmla="*/ 0 w 4799012"/>
                <a:gd name="connsiteY6" fmla="*/ 105749 h 1331298"/>
                <a:gd name="connsiteX0" fmla="*/ 0 w 4799012"/>
                <a:gd name="connsiteY0" fmla="*/ 102743 h 1328292"/>
                <a:gd name="connsiteX1" fmla="*/ 2013140 w 4799012"/>
                <a:gd name="connsiteY1" fmla="*/ 711834 h 1328292"/>
                <a:gd name="connsiteX2" fmla="*/ 4799012 w 4799012"/>
                <a:gd name="connsiteY2" fmla="*/ 102743 h 1328292"/>
                <a:gd name="connsiteX3" fmla="*/ 4799012 w 4799012"/>
                <a:gd name="connsiteY3" fmla="*/ 1328292 h 1328292"/>
                <a:gd name="connsiteX4" fmla="*/ 0 w 4799012"/>
                <a:gd name="connsiteY4" fmla="*/ 1328292 h 1328292"/>
                <a:gd name="connsiteX5" fmla="*/ 0 w 4799012"/>
                <a:gd name="connsiteY5" fmla="*/ 102743 h 1328292"/>
                <a:gd name="connsiteX0" fmla="*/ 0 w 5367199"/>
                <a:gd name="connsiteY0" fmla="*/ 102743 h 1328292"/>
                <a:gd name="connsiteX1" fmla="*/ 2793428 w 5367199"/>
                <a:gd name="connsiteY1" fmla="*/ 669162 h 1328292"/>
                <a:gd name="connsiteX2" fmla="*/ 4799012 w 5367199"/>
                <a:gd name="connsiteY2" fmla="*/ 102743 h 1328292"/>
                <a:gd name="connsiteX3" fmla="*/ 4799012 w 5367199"/>
                <a:gd name="connsiteY3" fmla="*/ 1328292 h 1328292"/>
                <a:gd name="connsiteX4" fmla="*/ 0 w 5367199"/>
                <a:gd name="connsiteY4" fmla="*/ 1328292 h 1328292"/>
                <a:gd name="connsiteX5" fmla="*/ 0 w 5367199"/>
                <a:gd name="connsiteY5" fmla="*/ 102743 h 1328292"/>
                <a:gd name="connsiteX0" fmla="*/ 0 w 4799012"/>
                <a:gd name="connsiteY0" fmla="*/ 102743 h 1328292"/>
                <a:gd name="connsiteX1" fmla="*/ 2793428 w 4799012"/>
                <a:gd name="connsiteY1" fmla="*/ 669162 h 1328292"/>
                <a:gd name="connsiteX2" fmla="*/ 4799012 w 4799012"/>
                <a:gd name="connsiteY2" fmla="*/ 102743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793428 w 4799012"/>
                <a:gd name="connsiteY1" fmla="*/ 669162 h 1328292"/>
                <a:gd name="connsiteX2" fmla="*/ 4799012 w 4799012"/>
                <a:gd name="connsiteY2" fmla="*/ 102743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793428 w 4799012"/>
                <a:gd name="connsiteY1" fmla="*/ 669162 h 1328292"/>
                <a:gd name="connsiteX2" fmla="*/ 4799012 w 4799012"/>
                <a:gd name="connsiteY2" fmla="*/ 352425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793428 w 4799012"/>
                <a:gd name="connsiteY1" fmla="*/ 669162 h 1328292"/>
                <a:gd name="connsiteX2" fmla="*/ 4799012 w 4799012"/>
                <a:gd name="connsiteY2" fmla="*/ 352425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561780 w 4799012"/>
                <a:gd name="connsiteY1" fmla="*/ 553338 h 1328292"/>
                <a:gd name="connsiteX2" fmla="*/ 4799012 w 4799012"/>
                <a:gd name="connsiteY2" fmla="*/ 352425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561780 w 4799012"/>
                <a:gd name="connsiteY1" fmla="*/ 553338 h 1328292"/>
                <a:gd name="connsiteX2" fmla="*/ 4799012 w 4799012"/>
                <a:gd name="connsiteY2" fmla="*/ 352425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488628 w 4799012"/>
                <a:gd name="connsiteY1" fmla="*/ 382650 h 1328292"/>
                <a:gd name="connsiteX2" fmla="*/ 4799012 w 4799012"/>
                <a:gd name="connsiteY2" fmla="*/ 352425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488628 w 4799012"/>
                <a:gd name="connsiteY1" fmla="*/ 382650 h 1328292"/>
                <a:gd name="connsiteX2" fmla="*/ 4799012 w 4799012"/>
                <a:gd name="connsiteY2" fmla="*/ 352425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909252 w 4799012"/>
                <a:gd name="connsiteY1" fmla="*/ 400938 h 1328292"/>
                <a:gd name="connsiteX2" fmla="*/ 4799012 w 4799012"/>
                <a:gd name="connsiteY2" fmla="*/ 352425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909252 w 4799012"/>
                <a:gd name="connsiteY1" fmla="*/ 400938 h 1328292"/>
                <a:gd name="connsiteX2" fmla="*/ 4799012 w 4799012"/>
                <a:gd name="connsiteY2" fmla="*/ 279273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909252 w 4799012"/>
                <a:gd name="connsiteY1" fmla="*/ 400938 h 1328292"/>
                <a:gd name="connsiteX2" fmla="*/ 4799012 w 4799012"/>
                <a:gd name="connsiteY2" fmla="*/ 279273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897060 w 4799012"/>
                <a:gd name="connsiteY1" fmla="*/ 553338 h 1328292"/>
                <a:gd name="connsiteX2" fmla="*/ 4799012 w 4799012"/>
                <a:gd name="connsiteY2" fmla="*/ 279273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897060 w 4799012"/>
                <a:gd name="connsiteY1" fmla="*/ 626490 h 1328292"/>
                <a:gd name="connsiteX2" fmla="*/ 4799012 w 4799012"/>
                <a:gd name="connsiteY2" fmla="*/ 279273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903156 w 4799012"/>
                <a:gd name="connsiteY1" fmla="*/ 675258 h 1328292"/>
                <a:gd name="connsiteX2" fmla="*/ 4799012 w 4799012"/>
                <a:gd name="connsiteY2" fmla="*/ 279273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903156 w 4799012"/>
                <a:gd name="connsiteY1" fmla="*/ 675258 h 1328292"/>
                <a:gd name="connsiteX2" fmla="*/ 4799012 w 4799012"/>
                <a:gd name="connsiteY2" fmla="*/ 279273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7399 h 1242948"/>
                <a:gd name="connsiteX1" fmla="*/ 2903156 w 4799012"/>
                <a:gd name="connsiteY1" fmla="*/ 589914 h 1242948"/>
                <a:gd name="connsiteX2" fmla="*/ 4799012 w 4799012"/>
                <a:gd name="connsiteY2" fmla="*/ 193929 h 1242948"/>
                <a:gd name="connsiteX3" fmla="*/ 4799012 w 4799012"/>
                <a:gd name="connsiteY3" fmla="*/ 1242948 h 1242948"/>
                <a:gd name="connsiteX4" fmla="*/ 0 w 4799012"/>
                <a:gd name="connsiteY4" fmla="*/ 1242948 h 1242948"/>
                <a:gd name="connsiteX5" fmla="*/ 0 w 4799012"/>
                <a:gd name="connsiteY5" fmla="*/ 17399 h 1242948"/>
                <a:gd name="connsiteX0" fmla="*/ 0 w 4799012"/>
                <a:gd name="connsiteY0" fmla="*/ 17399 h 1242948"/>
                <a:gd name="connsiteX1" fmla="*/ 2903156 w 4799012"/>
                <a:gd name="connsiteY1" fmla="*/ 589914 h 1242948"/>
                <a:gd name="connsiteX2" fmla="*/ 4799012 w 4799012"/>
                <a:gd name="connsiteY2" fmla="*/ 193929 h 1242948"/>
                <a:gd name="connsiteX3" fmla="*/ 4799012 w 4799012"/>
                <a:gd name="connsiteY3" fmla="*/ 1242948 h 1242948"/>
                <a:gd name="connsiteX4" fmla="*/ 0 w 4799012"/>
                <a:gd name="connsiteY4" fmla="*/ 1242948 h 1242948"/>
                <a:gd name="connsiteX5" fmla="*/ 0 w 4799012"/>
                <a:gd name="connsiteY5" fmla="*/ 17399 h 1242948"/>
                <a:gd name="connsiteX0" fmla="*/ 0 w 4799012"/>
                <a:gd name="connsiteY0" fmla="*/ 17399 h 1242948"/>
                <a:gd name="connsiteX1" fmla="*/ 2903156 w 4799012"/>
                <a:gd name="connsiteY1" fmla="*/ 589914 h 1242948"/>
                <a:gd name="connsiteX2" fmla="*/ 4799012 w 4799012"/>
                <a:gd name="connsiteY2" fmla="*/ 193929 h 1242948"/>
                <a:gd name="connsiteX3" fmla="*/ 4799012 w 4799012"/>
                <a:gd name="connsiteY3" fmla="*/ 1242948 h 1242948"/>
                <a:gd name="connsiteX4" fmla="*/ 0 w 4799012"/>
                <a:gd name="connsiteY4" fmla="*/ 1242948 h 1242948"/>
                <a:gd name="connsiteX5" fmla="*/ 0 w 4799012"/>
                <a:gd name="connsiteY5" fmla="*/ 17399 h 1242948"/>
                <a:gd name="connsiteX0" fmla="*/ 0 w 4799012"/>
                <a:gd name="connsiteY0" fmla="*/ 17399 h 1242948"/>
                <a:gd name="connsiteX1" fmla="*/ 3134804 w 4799012"/>
                <a:gd name="connsiteY1" fmla="*/ 467994 h 1242948"/>
                <a:gd name="connsiteX2" fmla="*/ 4799012 w 4799012"/>
                <a:gd name="connsiteY2" fmla="*/ 193929 h 1242948"/>
                <a:gd name="connsiteX3" fmla="*/ 4799012 w 4799012"/>
                <a:gd name="connsiteY3" fmla="*/ 1242948 h 1242948"/>
                <a:gd name="connsiteX4" fmla="*/ 0 w 4799012"/>
                <a:gd name="connsiteY4" fmla="*/ 1242948 h 1242948"/>
                <a:gd name="connsiteX5" fmla="*/ 0 w 4799012"/>
                <a:gd name="connsiteY5" fmla="*/ 17399 h 1242948"/>
                <a:gd name="connsiteX0" fmla="*/ 0 w 4799012"/>
                <a:gd name="connsiteY0" fmla="*/ 17399 h 1242948"/>
                <a:gd name="connsiteX1" fmla="*/ 3134804 w 4799012"/>
                <a:gd name="connsiteY1" fmla="*/ 467994 h 1242948"/>
                <a:gd name="connsiteX2" fmla="*/ 4799012 w 4799012"/>
                <a:gd name="connsiteY2" fmla="*/ 193929 h 1242948"/>
                <a:gd name="connsiteX3" fmla="*/ 4799012 w 4799012"/>
                <a:gd name="connsiteY3" fmla="*/ 1242948 h 1242948"/>
                <a:gd name="connsiteX4" fmla="*/ 0 w 4799012"/>
                <a:gd name="connsiteY4" fmla="*/ 1242948 h 1242948"/>
                <a:gd name="connsiteX5" fmla="*/ 0 w 4799012"/>
                <a:gd name="connsiteY5" fmla="*/ 17399 h 1242948"/>
                <a:gd name="connsiteX0" fmla="*/ 0 w 4799012"/>
                <a:gd name="connsiteY0" fmla="*/ 106896 h 1332445"/>
                <a:gd name="connsiteX1" fmla="*/ 3134804 w 4799012"/>
                <a:gd name="connsiteY1" fmla="*/ 557491 h 1332445"/>
                <a:gd name="connsiteX2" fmla="*/ 4799012 w 4799012"/>
                <a:gd name="connsiteY2" fmla="*/ 24511 h 1332445"/>
                <a:gd name="connsiteX3" fmla="*/ 4799012 w 4799012"/>
                <a:gd name="connsiteY3" fmla="*/ 1332445 h 1332445"/>
                <a:gd name="connsiteX4" fmla="*/ 0 w 4799012"/>
                <a:gd name="connsiteY4" fmla="*/ 1332445 h 1332445"/>
                <a:gd name="connsiteX5" fmla="*/ 0 w 4799012"/>
                <a:gd name="connsiteY5" fmla="*/ 106896 h 1332445"/>
                <a:gd name="connsiteX0" fmla="*/ 0 w 4799012"/>
                <a:gd name="connsiteY0" fmla="*/ 106896 h 1332445"/>
                <a:gd name="connsiteX1" fmla="*/ 3111944 w 4799012"/>
                <a:gd name="connsiteY1" fmla="*/ 242931 h 1332445"/>
                <a:gd name="connsiteX2" fmla="*/ 4799012 w 4799012"/>
                <a:gd name="connsiteY2" fmla="*/ 24511 h 1332445"/>
                <a:gd name="connsiteX3" fmla="*/ 4799012 w 4799012"/>
                <a:gd name="connsiteY3" fmla="*/ 1332445 h 1332445"/>
                <a:gd name="connsiteX4" fmla="*/ 0 w 4799012"/>
                <a:gd name="connsiteY4" fmla="*/ 1332445 h 1332445"/>
                <a:gd name="connsiteX5" fmla="*/ 0 w 4799012"/>
                <a:gd name="connsiteY5" fmla="*/ 106896 h 1332445"/>
                <a:gd name="connsiteX0" fmla="*/ 0 w 4799012"/>
                <a:gd name="connsiteY0" fmla="*/ 106896 h 1332445"/>
                <a:gd name="connsiteX1" fmla="*/ 2380424 w 4799012"/>
                <a:gd name="connsiteY1" fmla="*/ 360891 h 1332445"/>
                <a:gd name="connsiteX2" fmla="*/ 4799012 w 4799012"/>
                <a:gd name="connsiteY2" fmla="*/ 24511 h 1332445"/>
                <a:gd name="connsiteX3" fmla="*/ 4799012 w 4799012"/>
                <a:gd name="connsiteY3" fmla="*/ 1332445 h 1332445"/>
                <a:gd name="connsiteX4" fmla="*/ 0 w 4799012"/>
                <a:gd name="connsiteY4" fmla="*/ 1332445 h 1332445"/>
                <a:gd name="connsiteX5" fmla="*/ 0 w 4799012"/>
                <a:gd name="connsiteY5" fmla="*/ 106896 h 1332445"/>
                <a:gd name="connsiteX0" fmla="*/ 0 w 4799012"/>
                <a:gd name="connsiteY0" fmla="*/ 106896 h 1332445"/>
                <a:gd name="connsiteX1" fmla="*/ 2380424 w 4799012"/>
                <a:gd name="connsiteY1" fmla="*/ 360891 h 1332445"/>
                <a:gd name="connsiteX2" fmla="*/ 4799012 w 4799012"/>
                <a:gd name="connsiteY2" fmla="*/ 24511 h 1332445"/>
                <a:gd name="connsiteX3" fmla="*/ 4799012 w 4799012"/>
                <a:gd name="connsiteY3" fmla="*/ 1332445 h 1332445"/>
                <a:gd name="connsiteX4" fmla="*/ 0 w 4799012"/>
                <a:gd name="connsiteY4" fmla="*/ 1332445 h 1332445"/>
                <a:gd name="connsiteX5" fmla="*/ 0 w 4799012"/>
                <a:gd name="connsiteY5" fmla="*/ 106896 h 1332445"/>
                <a:gd name="connsiteX0" fmla="*/ 0 w 4799012"/>
                <a:gd name="connsiteY0" fmla="*/ 106896 h 1332445"/>
                <a:gd name="connsiteX1" fmla="*/ 2380424 w 4799012"/>
                <a:gd name="connsiteY1" fmla="*/ 360891 h 1332445"/>
                <a:gd name="connsiteX2" fmla="*/ 4799012 w 4799012"/>
                <a:gd name="connsiteY2" fmla="*/ 24511 h 1332445"/>
                <a:gd name="connsiteX3" fmla="*/ 4799012 w 4799012"/>
                <a:gd name="connsiteY3" fmla="*/ 1332445 h 1332445"/>
                <a:gd name="connsiteX4" fmla="*/ 0 w 4799012"/>
                <a:gd name="connsiteY4" fmla="*/ 1332445 h 1332445"/>
                <a:gd name="connsiteX5" fmla="*/ 0 w 4799012"/>
                <a:gd name="connsiteY5" fmla="*/ 106896 h 1332445"/>
                <a:gd name="connsiteX0" fmla="*/ 0 w 4814252"/>
                <a:gd name="connsiteY0" fmla="*/ 0 h 1409042"/>
                <a:gd name="connsiteX1" fmla="*/ 2395664 w 4814252"/>
                <a:gd name="connsiteY1" fmla="*/ 437488 h 1409042"/>
                <a:gd name="connsiteX2" fmla="*/ 4814252 w 4814252"/>
                <a:gd name="connsiteY2" fmla="*/ 101108 h 1409042"/>
                <a:gd name="connsiteX3" fmla="*/ 4814252 w 4814252"/>
                <a:gd name="connsiteY3" fmla="*/ 1409042 h 1409042"/>
                <a:gd name="connsiteX4" fmla="*/ 15240 w 4814252"/>
                <a:gd name="connsiteY4" fmla="*/ 1409042 h 1409042"/>
                <a:gd name="connsiteX5" fmla="*/ 0 w 4814252"/>
                <a:gd name="connsiteY5" fmla="*/ 0 h 1409042"/>
                <a:gd name="connsiteX0" fmla="*/ 17780 w 4832032"/>
                <a:gd name="connsiteY0" fmla="*/ 0 h 1409042"/>
                <a:gd name="connsiteX1" fmla="*/ 2413444 w 4832032"/>
                <a:gd name="connsiteY1" fmla="*/ 437488 h 1409042"/>
                <a:gd name="connsiteX2" fmla="*/ 4832032 w 4832032"/>
                <a:gd name="connsiteY2" fmla="*/ 101108 h 1409042"/>
                <a:gd name="connsiteX3" fmla="*/ 4832032 w 4832032"/>
                <a:gd name="connsiteY3" fmla="*/ 1409042 h 1409042"/>
                <a:gd name="connsiteX4" fmla="*/ 33020 w 4832032"/>
                <a:gd name="connsiteY4" fmla="*/ 1409042 h 1409042"/>
                <a:gd name="connsiteX5" fmla="*/ 17780 w 4832032"/>
                <a:gd name="connsiteY5" fmla="*/ 0 h 1409042"/>
                <a:gd name="connsiteX0" fmla="*/ 17780 w 4816792"/>
                <a:gd name="connsiteY0" fmla="*/ 24510 h 1332445"/>
                <a:gd name="connsiteX1" fmla="*/ 2398204 w 4816792"/>
                <a:gd name="connsiteY1" fmla="*/ 360891 h 1332445"/>
                <a:gd name="connsiteX2" fmla="*/ 4816792 w 4816792"/>
                <a:gd name="connsiteY2" fmla="*/ 24511 h 1332445"/>
                <a:gd name="connsiteX3" fmla="*/ 4816792 w 4816792"/>
                <a:gd name="connsiteY3" fmla="*/ 1332445 h 1332445"/>
                <a:gd name="connsiteX4" fmla="*/ 17780 w 4816792"/>
                <a:gd name="connsiteY4" fmla="*/ 1332445 h 1332445"/>
                <a:gd name="connsiteX5" fmla="*/ 17780 w 4816792"/>
                <a:gd name="connsiteY5" fmla="*/ 24510 h 1332445"/>
                <a:gd name="connsiteX0" fmla="*/ 17780 w 4816792"/>
                <a:gd name="connsiteY0" fmla="*/ 24510 h 1332445"/>
                <a:gd name="connsiteX1" fmla="*/ 2398204 w 4816792"/>
                <a:gd name="connsiteY1" fmla="*/ 360891 h 1332445"/>
                <a:gd name="connsiteX2" fmla="*/ 4816792 w 4816792"/>
                <a:gd name="connsiteY2" fmla="*/ 24511 h 1332445"/>
                <a:gd name="connsiteX3" fmla="*/ 4816792 w 4816792"/>
                <a:gd name="connsiteY3" fmla="*/ 1332445 h 1332445"/>
                <a:gd name="connsiteX4" fmla="*/ 17780 w 4816792"/>
                <a:gd name="connsiteY4" fmla="*/ 1332445 h 1332445"/>
                <a:gd name="connsiteX5" fmla="*/ 17780 w 4816792"/>
                <a:gd name="connsiteY5" fmla="*/ 24510 h 1332445"/>
                <a:gd name="connsiteX0" fmla="*/ 17780 w 4816792"/>
                <a:gd name="connsiteY0" fmla="*/ 24510 h 1332445"/>
                <a:gd name="connsiteX1" fmla="*/ 2398204 w 4816792"/>
                <a:gd name="connsiteY1" fmla="*/ 360891 h 1332445"/>
                <a:gd name="connsiteX2" fmla="*/ 4816792 w 4816792"/>
                <a:gd name="connsiteY2" fmla="*/ 24511 h 1332445"/>
                <a:gd name="connsiteX3" fmla="*/ 4816792 w 4816792"/>
                <a:gd name="connsiteY3" fmla="*/ 1332445 h 1332445"/>
                <a:gd name="connsiteX4" fmla="*/ 17780 w 4816792"/>
                <a:gd name="connsiteY4" fmla="*/ 1332445 h 1332445"/>
                <a:gd name="connsiteX5" fmla="*/ 17780 w 4816792"/>
                <a:gd name="connsiteY5" fmla="*/ 24510 h 1332445"/>
                <a:gd name="connsiteX0" fmla="*/ 17780 w 4816792"/>
                <a:gd name="connsiteY0" fmla="*/ 24510 h 1332445"/>
                <a:gd name="connsiteX1" fmla="*/ 2398204 w 4816792"/>
                <a:gd name="connsiteY1" fmla="*/ 360891 h 1332445"/>
                <a:gd name="connsiteX2" fmla="*/ 4816792 w 4816792"/>
                <a:gd name="connsiteY2" fmla="*/ 24511 h 1332445"/>
                <a:gd name="connsiteX3" fmla="*/ 4816792 w 4816792"/>
                <a:gd name="connsiteY3" fmla="*/ 1332445 h 1332445"/>
                <a:gd name="connsiteX4" fmla="*/ 17780 w 4816792"/>
                <a:gd name="connsiteY4" fmla="*/ 1332445 h 1332445"/>
                <a:gd name="connsiteX5" fmla="*/ 17780 w 4816792"/>
                <a:gd name="connsiteY5" fmla="*/ 24510 h 1332445"/>
                <a:gd name="connsiteX0" fmla="*/ 17780 w 4816792"/>
                <a:gd name="connsiteY0" fmla="*/ 24510 h 1332445"/>
                <a:gd name="connsiteX1" fmla="*/ 2533967 w 4816792"/>
                <a:gd name="connsiteY1" fmla="*/ 402832 h 1332445"/>
                <a:gd name="connsiteX2" fmla="*/ 4816792 w 4816792"/>
                <a:gd name="connsiteY2" fmla="*/ 24511 h 1332445"/>
                <a:gd name="connsiteX3" fmla="*/ 4816792 w 4816792"/>
                <a:gd name="connsiteY3" fmla="*/ 1332445 h 1332445"/>
                <a:gd name="connsiteX4" fmla="*/ 17780 w 4816792"/>
                <a:gd name="connsiteY4" fmla="*/ 1332445 h 1332445"/>
                <a:gd name="connsiteX5" fmla="*/ 17780 w 4816792"/>
                <a:gd name="connsiteY5" fmla="*/ 24510 h 1332445"/>
                <a:gd name="connsiteX0" fmla="*/ 17780 w 4816792"/>
                <a:gd name="connsiteY0" fmla="*/ 24510 h 1332445"/>
                <a:gd name="connsiteX1" fmla="*/ 2533967 w 4816792"/>
                <a:gd name="connsiteY1" fmla="*/ 402832 h 1332445"/>
                <a:gd name="connsiteX2" fmla="*/ 4816792 w 4816792"/>
                <a:gd name="connsiteY2" fmla="*/ 24511 h 1332445"/>
                <a:gd name="connsiteX3" fmla="*/ 4816792 w 4816792"/>
                <a:gd name="connsiteY3" fmla="*/ 1332445 h 1332445"/>
                <a:gd name="connsiteX4" fmla="*/ 17780 w 4816792"/>
                <a:gd name="connsiteY4" fmla="*/ 1332445 h 1332445"/>
                <a:gd name="connsiteX5" fmla="*/ 17780 w 4816792"/>
                <a:gd name="connsiteY5" fmla="*/ 24510 h 1332445"/>
                <a:gd name="connsiteX0" fmla="*/ 17780 w 4816792"/>
                <a:gd name="connsiteY0" fmla="*/ 24510 h 1332445"/>
                <a:gd name="connsiteX1" fmla="*/ 2533967 w 4816792"/>
                <a:gd name="connsiteY1" fmla="*/ 402832 h 1332445"/>
                <a:gd name="connsiteX2" fmla="*/ 4816792 w 4816792"/>
                <a:gd name="connsiteY2" fmla="*/ 24511 h 1332445"/>
                <a:gd name="connsiteX3" fmla="*/ 4816792 w 4816792"/>
                <a:gd name="connsiteY3" fmla="*/ 1332445 h 1332445"/>
                <a:gd name="connsiteX4" fmla="*/ 17780 w 4816792"/>
                <a:gd name="connsiteY4" fmla="*/ 1332445 h 1332445"/>
                <a:gd name="connsiteX5" fmla="*/ 17780 w 4816792"/>
                <a:gd name="connsiteY5" fmla="*/ 24510 h 1332445"/>
                <a:gd name="connsiteX0" fmla="*/ 17780 w 4816792"/>
                <a:gd name="connsiteY0" fmla="*/ 24510 h 1332445"/>
                <a:gd name="connsiteX1" fmla="*/ 2431796 w 4816792"/>
                <a:gd name="connsiteY1" fmla="*/ 402832 h 1332445"/>
                <a:gd name="connsiteX2" fmla="*/ 4816792 w 4816792"/>
                <a:gd name="connsiteY2" fmla="*/ 24511 h 1332445"/>
                <a:gd name="connsiteX3" fmla="*/ 4816792 w 4816792"/>
                <a:gd name="connsiteY3" fmla="*/ 1332445 h 1332445"/>
                <a:gd name="connsiteX4" fmla="*/ 17780 w 4816792"/>
                <a:gd name="connsiteY4" fmla="*/ 1332445 h 1332445"/>
                <a:gd name="connsiteX5" fmla="*/ 17780 w 4816792"/>
                <a:gd name="connsiteY5" fmla="*/ 24510 h 1332445"/>
                <a:gd name="connsiteX0" fmla="*/ 17780 w 4816792"/>
                <a:gd name="connsiteY0" fmla="*/ 24510 h 1332445"/>
                <a:gd name="connsiteX1" fmla="*/ 2431796 w 4816792"/>
                <a:gd name="connsiteY1" fmla="*/ 402832 h 1332445"/>
                <a:gd name="connsiteX2" fmla="*/ 4816792 w 4816792"/>
                <a:gd name="connsiteY2" fmla="*/ 24511 h 1332445"/>
                <a:gd name="connsiteX3" fmla="*/ 4816792 w 4816792"/>
                <a:gd name="connsiteY3" fmla="*/ 1332445 h 1332445"/>
                <a:gd name="connsiteX4" fmla="*/ 17780 w 4816792"/>
                <a:gd name="connsiteY4" fmla="*/ 1332445 h 1332445"/>
                <a:gd name="connsiteX5" fmla="*/ 17780 w 4816792"/>
                <a:gd name="connsiteY5" fmla="*/ 24510 h 1332445"/>
                <a:gd name="connsiteX0" fmla="*/ 17780 w 4816792"/>
                <a:gd name="connsiteY0" fmla="*/ 433438 h 1741373"/>
                <a:gd name="connsiteX1" fmla="*/ 2431796 w 4816792"/>
                <a:gd name="connsiteY1" fmla="*/ 811760 h 1741373"/>
                <a:gd name="connsiteX2" fmla="*/ 4810696 w 4816792"/>
                <a:gd name="connsiteY2" fmla="*/ 24511 h 1741373"/>
                <a:gd name="connsiteX3" fmla="*/ 4816792 w 4816792"/>
                <a:gd name="connsiteY3" fmla="*/ 1741373 h 1741373"/>
                <a:gd name="connsiteX4" fmla="*/ 17780 w 4816792"/>
                <a:gd name="connsiteY4" fmla="*/ 1741373 h 1741373"/>
                <a:gd name="connsiteX5" fmla="*/ 17780 w 4816792"/>
                <a:gd name="connsiteY5" fmla="*/ 433438 h 1741373"/>
                <a:gd name="connsiteX0" fmla="*/ 17780 w 4816792"/>
                <a:gd name="connsiteY0" fmla="*/ 0 h 1307935"/>
                <a:gd name="connsiteX1" fmla="*/ 2431796 w 4816792"/>
                <a:gd name="connsiteY1" fmla="*/ 378322 h 1307935"/>
                <a:gd name="connsiteX2" fmla="*/ 4816792 w 4816792"/>
                <a:gd name="connsiteY2" fmla="*/ 346016 h 1307935"/>
                <a:gd name="connsiteX3" fmla="*/ 4816792 w 4816792"/>
                <a:gd name="connsiteY3" fmla="*/ 1307935 h 1307935"/>
                <a:gd name="connsiteX4" fmla="*/ 17780 w 4816792"/>
                <a:gd name="connsiteY4" fmla="*/ 1307935 h 1307935"/>
                <a:gd name="connsiteX5" fmla="*/ 17780 w 4816792"/>
                <a:gd name="connsiteY5" fmla="*/ 0 h 1307935"/>
                <a:gd name="connsiteX0" fmla="*/ 17780 w 4816792"/>
                <a:gd name="connsiteY0" fmla="*/ 92789 h 1400724"/>
                <a:gd name="connsiteX1" fmla="*/ 2450084 w 4816792"/>
                <a:gd name="connsiteY1" fmla="*/ 92789 h 1400724"/>
                <a:gd name="connsiteX2" fmla="*/ 4816792 w 4816792"/>
                <a:gd name="connsiteY2" fmla="*/ 438805 h 1400724"/>
                <a:gd name="connsiteX3" fmla="*/ 4816792 w 4816792"/>
                <a:gd name="connsiteY3" fmla="*/ 1400724 h 1400724"/>
                <a:gd name="connsiteX4" fmla="*/ 17780 w 4816792"/>
                <a:gd name="connsiteY4" fmla="*/ 1400724 h 1400724"/>
                <a:gd name="connsiteX5" fmla="*/ 17780 w 4816792"/>
                <a:gd name="connsiteY5" fmla="*/ 92789 h 1400724"/>
                <a:gd name="connsiteX0" fmla="*/ 17780 w 4816792"/>
                <a:gd name="connsiteY0" fmla="*/ 92789 h 1400724"/>
                <a:gd name="connsiteX1" fmla="*/ 2450084 w 4816792"/>
                <a:gd name="connsiteY1" fmla="*/ 92789 h 1400724"/>
                <a:gd name="connsiteX2" fmla="*/ 4816792 w 4816792"/>
                <a:gd name="connsiteY2" fmla="*/ 438805 h 1400724"/>
                <a:gd name="connsiteX3" fmla="*/ 4816792 w 4816792"/>
                <a:gd name="connsiteY3" fmla="*/ 1400724 h 1400724"/>
                <a:gd name="connsiteX4" fmla="*/ 17780 w 4816792"/>
                <a:gd name="connsiteY4" fmla="*/ 1400724 h 1400724"/>
                <a:gd name="connsiteX5" fmla="*/ 17780 w 4816792"/>
                <a:gd name="connsiteY5" fmla="*/ 92789 h 1400724"/>
                <a:gd name="connsiteX0" fmla="*/ 17780 w 4816792"/>
                <a:gd name="connsiteY0" fmla="*/ 0 h 1307935"/>
                <a:gd name="connsiteX1" fmla="*/ 2450084 w 4816792"/>
                <a:gd name="connsiteY1" fmla="*/ 0 h 1307935"/>
                <a:gd name="connsiteX2" fmla="*/ 4816792 w 4816792"/>
                <a:gd name="connsiteY2" fmla="*/ 346016 h 1307935"/>
                <a:gd name="connsiteX3" fmla="*/ 4816792 w 4816792"/>
                <a:gd name="connsiteY3" fmla="*/ 1307935 h 1307935"/>
                <a:gd name="connsiteX4" fmla="*/ 17780 w 4816792"/>
                <a:gd name="connsiteY4" fmla="*/ 1307935 h 1307935"/>
                <a:gd name="connsiteX5" fmla="*/ 17780 w 4816792"/>
                <a:gd name="connsiteY5" fmla="*/ 0 h 1307935"/>
                <a:gd name="connsiteX0" fmla="*/ 17780 w 4816792"/>
                <a:gd name="connsiteY0" fmla="*/ 1589 h 1309524"/>
                <a:gd name="connsiteX1" fmla="*/ 2450084 w 4816792"/>
                <a:gd name="connsiteY1" fmla="*/ 1589 h 1309524"/>
                <a:gd name="connsiteX2" fmla="*/ 4816792 w 4816792"/>
                <a:gd name="connsiteY2" fmla="*/ 347605 h 1309524"/>
                <a:gd name="connsiteX3" fmla="*/ 4816792 w 4816792"/>
                <a:gd name="connsiteY3" fmla="*/ 1309524 h 1309524"/>
                <a:gd name="connsiteX4" fmla="*/ 17780 w 4816792"/>
                <a:gd name="connsiteY4" fmla="*/ 1309524 h 1309524"/>
                <a:gd name="connsiteX5" fmla="*/ 17780 w 4816792"/>
                <a:gd name="connsiteY5" fmla="*/ 1589 h 1309524"/>
                <a:gd name="connsiteX0" fmla="*/ 17780 w 4816792"/>
                <a:gd name="connsiteY0" fmla="*/ 1589 h 1309524"/>
                <a:gd name="connsiteX1" fmla="*/ 2450084 w 4816792"/>
                <a:gd name="connsiteY1" fmla="*/ 1589 h 1309524"/>
                <a:gd name="connsiteX2" fmla="*/ 4816792 w 4816792"/>
                <a:gd name="connsiteY2" fmla="*/ 347605 h 1309524"/>
                <a:gd name="connsiteX3" fmla="*/ 4816792 w 4816792"/>
                <a:gd name="connsiteY3" fmla="*/ 1309524 h 1309524"/>
                <a:gd name="connsiteX4" fmla="*/ 17780 w 4816792"/>
                <a:gd name="connsiteY4" fmla="*/ 1309524 h 1309524"/>
                <a:gd name="connsiteX5" fmla="*/ 17780 w 4816792"/>
                <a:gd name="connsiteY5" fmla="*/ 1589 h 1309524"/>
                <a:gd name="connsiteX0" fmla="*/ 17780 w 4816792"/>
                <a:gd name="connsiteY0" fmla="*/ 1589 h 1309524"/>
                <a:gd name="connsiteX1" fmla="*/ 2533967 w 4816792"/>
                <a:gd name="connsiteY1" fmla="*/ 1589 h 1309524"/>
                <a:gd name="connsiteX2" fmla="*/ 4816792 w 4816792"/>
                <a:gd name="connsiteY2" fmla="*/ 347605 h 1309524"/>
                <a:gd name="connsiteX3" fmla="*/ 4816792 w 4816792"/>
                <a:gd name="connsiteY3" fmla="*/ 1309524 h 1309524"/>
                <a:gd name="connsiteX4" fmla="*/ 17780 w 4816792"/>
                <a:gd name="connsiteY4" fmla="*/ 1309524 h 1309524"/>
                <a:gd name="connsiteX5" fmla="*/ 17780 w 4816792"/>
                <a:gd name="connsiteY5" fmla="*/ 1589 h 1309524"/>
                <a:gd name="connsiteX0" fmla="*/ 17780 w 4816792"/>
                <a:gd name="connsiteY0" fmla="*/ 1589 h 1309524"/>
                <a:gd name="connsiteX1" fmla="*/ 1913636 w 4816792"/>
                <a:gd name="connsiteY1" fmla="*/ 1589 h 1309524"/>
                <a:gd name="connsiteX2" fmla="*/ 4816792 w 4816792"/>
                <a:gd name="connsiteY2" fmla="*/ 347605 h 1309524"/>
                <a:gd name="connsiteX3" fmla="*/ 4816792 w 4816792"/>
                <a:gd name="connsiteY3" fmla="*/ 1309524 h 1309524"/>
                <a:gd name="connsiteX4" fmla="*/ 17780 w 4816792"/>
                <a:gd name="connsiteY4" fmla="*/ 1309524 h 1309524"/>
                <a:gd name="connsiteX5" fmla="*/ 17780 w 4816792"/>
                <a:gd name="connsiteY5" fmla="*/ 1589 h 1309524"/>
                <a:gd name="connsiteX0" fmla="*/ 17780 w 4816792"/>
                <a:gd name="connsiteY0" fmla="*/ 0 h 1307935"/>
                <a:gd name="connsiteX1" fmla="*/ 2858516 w 4816792"/>
                <a:gd name="connsiteY1" fmla="*/ 31456 h 1307935"/>
                <a:gd name="connsiteX2" fmla="*/ 4816792 w 4816792"/>
                <a:gd name="connsiteY2" fmla="*/ 346016 h 1307935"/>
                <a:gd name="connsiteX3" fmla="*/ 4816792 w 4816792"/>
                <a:gd name="connsiteY3" fmla="*/ 1307935 h 1307935"/>
                <a:gd name="connsiteX4" fmla="*/ 17780 w 4816792"/>
                <a:gd name="connsiteY4" fmla="*/ 1307935 h 1307935"/>
                <a:gd name="connsiteX5" fmla="*/ 17780 w 4816792"/>
                <a:gd name="connsiteY5" fmla="*/ 0 h 1307935"/>
                <a:gd name="connsiteX0" fmla="*/ 17780 w 4816792"/>
                <a:gd name="connsiteY0" fmla="*/ 0 h 1307935"/>
                <a:gd name="connsiteX1" fmla="*/ 2858516 w 4816792"/>
                <a:gd name="connsiteY1" fmla="*/ 31456 h 1307935"/>
                <a:gd name="connsiteX2" fmla="*/ 4816792 w 4816792"/>
                <a:gd name="connsiteY2" fmla="*/ 346016 h 1307935"/>
                <a:gd name="connsiteX3" fmla="*/ 4816792 w 4816792"/>
                <a:gd name="connsiteY3" fmla="*/ 1307935 h 1307935"/>
                <a:gd name="connsiteX4" fmla="*/ 17780 w 4816792"/>
                <a:gd name="connsiteY4" fmla="*/ 1307935 h 1307935"/>
                <a:gd name="connsiteX5" fmla="*/ 17780 w 4816792"/>
                <a:gd name="connsiteY5" fmla="*/ 0 h 1307935"/>
                <a:gd name="connsiteX0" fmla="*/ 17780 w 4816792"/>
                <a:gd name="connsiteY0" fmla="*/ 160319 h 1468254"/>
                <a:gd name="connsiteX1" fmla="*/ 4816792 w 4816792"/>
                <a:gd name="connsiteY1" fmla="*/ 506335 h 1468254"/>
                <a:gd name="connsiteX2" fmla="*/ 4816792 w 4816792"/>
                <a:gd name="connsiteY2" fmla="*/ 1468254 h 1468254"/>
                <a:gd name="connsiteX3" fmla="*/ 17780 w 4816792"/>
                <a:gd name="connsiteY3" fmla="*/ 1468254 h 1468254"/>
                <a:gd name="connsiteX4" fmla="*/ 17780 w 4816792"/>
                <a:gd name="connsiteY4" fmla="*/ 160319 h 1468254"/>
                <a:gd name="connsiteX0" fmla="*/ 17780 w 4816792"/>
                <a:gd name="connsiteY0" fmla="*/ 0 h 1307935"/>
                <a:gd name="connsiteX1" fmla="*/ 4816792 w 4816792"/>
                <a:gd name="connsiteY1" fmla="*/ 346016 h 1307935"/>
                <a:gd name="connsiteX2" fmla="*/ 4816792 w 4816792"/>
                <a:gd name="connsiteY2" fmla="*/ 1307935 h 1307935"/>
                <a:gd name="connsiteX3" fmla="*/ 17780 w 4816792"/>
                <a:gd name="connsiteY3" fmla="*/ 1307935 h 1307935"/>
                <a:gd name="connsiteX4" fmla="*/ 17780 w 4816792"/>
                <a:gd name="connsiteY4" fmla="*/ 0 h 1307935"/>
                <a:gd name="connsiteX0" fmla="*/ 17780 w 4816792"/>
                <a:gd name="connsiteY0" fmla="*/ 0 h 1307935"/>
                <a:gd name="connsiteX1" fmla="*/ 4816792 w 4816792"/>
                <a:gd name="connsiteY1" fmla="*/ 346016 h 1307935"/>
                <a:gd name="connsiteX2" fmla="*/ 4816792 w 4816792"/>
                <a:gd name="connsiteY2" fmla="*/ 1307935 h 1307935"/>
                <a:gd name="connsiteX3" fmla="*/ 17780 w 4816792"/>
                <a:gd name="connsiteY3" fmla="*/ 1307935 h 1307935"/>
                <a:gd name="connsiteX4" fmla="*/ 17780 w 4816792"/>
                <a:gd name="connsiteY4" fmla="*/ 0 h 1307935"/>
                <a:gd name="connsiteX0" fmla="*/ 17780 w 4816792"/>
                <a:gd name="connsiteY0" fmla="*/ 1088271 h 2396206"/>
                <a:gd name="connsiteX1" fmla="*/ 4816792 w 4816792"/>
                <a:gd name="connsiteY1" fmla="*/ 1434287 h 2396206"/>
                <a:gd name="connsiteX2" fmla="*/ 4816792 w 4816792"/>
                <a:gd name="connsiteY2" fmla="*/ 2396206 h 2396206"/>
                <a:gd name="connsiteX3" fmla="*/ 17780 w 4816792"/>
                <a:gd name="connsiteY3" fmla="*/ 2396206 h 2396206"/>
                <a:gd name="connsiteX4" fmla="*/ 17780 w 4816792"/>
                <a:gd name="connsiteY4" fmla="*/ 1088271 h 2396206"/>
                <a:gd name="connsiteX0" fmla="*/ 17780 w 4816792"/>
                <a:gd name="connsiteY0" fmla="*/ 843940 h 2396206"/>
                <a:gd name="connsiteX1" fmla="*/ 4816792 w 4816792"/>
                <a:gd name="connsiteY1" fmla="*/ 1434287 h 2396206"/>
                <a:gd name="connsiteX2" fmla="*/ 4816792 w 4816792"/>
                <a:gd name="connsiteY2" fmla="*/ 2396206 h 2396206"/>
                <a:gd name="connsiteX3" fmla="*/ 17780 w 4816792"/>
                <a:gd name="connsiteY3" fmla="*/ 2396206 h 2396206"/>
                <a:gd name="connsiteX4" fmla="*/ 17780 w 4816792"/>
                <a:gd name="connsiteY4" fmla="*/ 843940 h 2396206"/>
                <a:gd name="connsiteX0" fmla="*/ 17780 w 4816792"/>
                <a:gd name="connsiteY0" fmla="*/ 843940 h 2570979"/>
                <a:gd name="connsiteX1" fmla="*/ 4816792 w 4816792"/>
                <a:gd name="connsiteY1" fmla="*/ 1434287 h 2570979"/>
                <a:gd name="connsiteX2" fmla="*/ 4816792 w 4816792"/>
                <a:gd name="connsiteY2" fmla="*/ 2396206 h 2570979"/>
                <a:gd name="connsiteX3" fmla="*/ 17780 w 4816792"/>
                <a:gd name="connsiteY3" fmla="*/ 2396206 h 2570979"/>
                <a:gd name="connsiteX4" fmla="*/ 17780 w 4816792"/>
                <a:gd name="connsiteY4" fmla="*/ 843940 h 2570979"/>
                <a:gd name="connsiteX0" fmla="*/ 17780 w 4816792"/>
                <a:gd name="connsiteY0" fmla="*/ 843940 h 3074275"/>
                <a:gd name="connsiteX1" fmla="*/ 4816792 w 4816792"/>
                <a:gd name="connsiteY1" fmla="*/ 1434287 h 3074275"/>
                <a:gd name="connsiteX2" fmla="*/ 4816792 w 4816792"/>
                <a:gd name="connsiteY2" fmla="*/ 2396206 h 3074275"/>
                <a:gd name="connsiteX3" fmla="*/ 17780 w 4816792"/>
                <a:gd name="connsiteY3" fmla="*/ 2396206 h 3074275"/>
                <a:gd name="connsiteX4" fmla="*/ 17780 w 4816792"/>
                <a:gd name="connsiteY4" fmla="*/ 843940 h 3074275"/>
                <a:gd name="connsiteX0" fmla="*/ 17780 w 4816792"/>
                <a:gd name="connsiteY0" fmla="*/ 546856 h 2777191"/>
                <a:gd name="connsiteX1" fmla="*/ 4799012 w 4816792"/>
                <a:gd name="connsiteY1" fmla="*/ 1434288 h 2777191"/>
                <a:gd name="connsiteX2" fmla="*/ 4816792 w 4816792"/>
                <a:gd name="connsiteY2" fmla="*/ 2099122 h 2777191"/>
                <a:gd name="connsiteX3" fmla="*/ 17780 w 4816792"/>
                <a:gd name="connsiteY3" fmla="*/ 2099122 h 2777191"/>
                <a:gd name="connsiteX4" fmla="*/ 17780 w 4816792"/>
                <a:gd name="connsiteY4" fmla="*/ 546856 h 2777191"/>
                <a:gd name="connsiteX0" fmla="*/ 17780 w 4816792"/>
                <a:gd name="connsiteY0" fmla="*/ 109965 h 2340300"/>
                <a:gd name="connsiteX1" fmla="*/ 4799012 w 4816792"/>
                <a:gd name="connsiteY1" fmla="*/ 997397 h 2340300"/>
                <a:gd name="connsiteX2" fmla="*/ 4816792 w 4816792"/>
                <a:gd name="connsiteY2" fmla="*/ 1662231 h 2340300"/>
                <a:gd name="connsiteX3" fmla="*/ 17780 w 4816792"/>
                <a:gd name="connsiteY3" fmla="*/ 1662231 h 2340300"/>
                <a:gd name="connsiteX4" fmla="*/ 17780 w 4816792"/>
                <a:gd name="connsiteY4" fmla="*/ 109965 h 2340300"/>
                <a:gd name="connsiteX0" fmla="*/ 17780 w 4816792"/>
                <a:gd name="connsiteY0" fmla="*/ 753065 h 2983400"/>
                <a:gd name="connsiteX1" fmla="*/ 4799012 w 4816792"/>
                <a:gd name="connsiteY1" fmla="*/ 997396 h 2983400"/>
                <a:gd name="connsiteX2" fmla="*/ 4816792 w 4816792"/>
                <a:gd name="connsiteY2" fmla="*/ 2305331 h 2983400"/>
                <a:gd name="connsiteX3" fmla="*/ 17780 w 4816792"/>
                <a:gd name="connsiteY3" fmla="*/ 2305331 h 2983400"/>
                <a:gd name="connsiteX4" fmla="*/ 17780 w 4816792"/>
                <a:gd name="connsiteY4" fmla="*/ 753065 h 2983400"/>
                <a:gd name="connsiteX0" fmla="*/ 17780 w 4816792"/>
                <a:gd name="connsiteY0" fmla="*/ -1 h 2230334"/>
                <a:gd name="connsiteX1" fmla="*/ 4799012 w 4816792"/>
                <a:gd name="connsiteY1" fmla="*/ 244330 h 2230334"/>
                <a:gd name="connsiteX2" fmla="*/ 4816792 w 4816792"/>
                <a:gd name="connsiteY2" fmla="*/ 1552265 h 2230334"/>
                <a:gd name="connsiteX3" fmla="*/ 17780 w 4816792"/>
                <a:gd name="connsiteY3" fmla="*/ 1552265 h 2230334"/>
                <a:gd name="connsiteX4" fmla="*/ 17780 w 4816792"/>
                <a:gd name="connsiteY4" fmla="*/ -1 h 2230334"/>
                <a:gd name="connsiteX0" fmla="*/ 17780 w 4816792"/>
                <a:gd name="connsiteY0" fmla="*/ 1 h 2230336"/>
                <a:gd name="connsiteX1" fmla="*/ 4799012 w 4816792"/>
                <a:gd name="connsiteY1" fmla="*/ 244332 h 2230336"/>
                <a:gd name="connsiteX2" fmla="*/ 4816792 w 4816792"/>
                <a:gd name="connsiteY2" fmla="*/ 1552267 h 2230336"/>
                <a:gd name="connsiteX3" fmla="*/ 17780 w 4816792"/>
                <a:gd name="connsiteY3" fmla="*/ 1552267 h 2230336"/>
                <a:gd name="connsiteX4" fmla="*/ 17780 w 4816792"/>
                <a:gd name="connsiteY4" fmla="*/ 1 h 2230336"/>
                <a:gd name="connsiteX0" fmla="*/ 17780 w 4816792"/>
                <a:gd name="connsiteY0" fmla="*/ -1 h 1552266"/>
                <a:gd name="connsiteX1" fmla="*/ 4799012 w 4816792"/>
                <a:gd name="connsiteY1" fmla="*/ 244330 h 1552266"/>
                <a:gd name="connsiteX2" fmla="*/ 4816792 w 4816792"/>
                <a:gd name="connsiteY2" fmla="*/ 1552265 h 1552266"/>
                <a:gd name="connsiteX3" fmla="*/ 17780 w 4816792"/>
                <a:gd name="connsiteY3" fmla="*/ 1552265 h 1552266"/>
                <a:gd name="connsiteX4" fmla="*/ 17780 w 4816792"/>
                <a:gd name="connsiteY4" fmla="*/ -1 h 1552266"/>
                <a:gd name="connsiteX0" fmla="*/ 17780 w 4816792"/>
                <a:gd name="connsiteY0" fmla="*/ 1 h 1552266"/>
                <a:gd name="connsiteX1" fmla="*/ 4799012 w 4816792"/>
                <a:gd name="connsiteY1" fmla="*/ 492811 h 1552266"/>
                <a:gd name="connsiteX2" fmla="*/ 4816792 w 4816792"/>
                <a:gd name="connsiteY2" fmla="*/ 1552267 h 1552266"/>
                <a:gd name="connsiteX3" fmla="*/ 17780 w 4816792"/>
                <a:gd name="connsiteY3" fmla="*/ 1552267 h 1552266"/>
                <a:gd name="connsiteX4" fmla="*/ 17780 w 4816792"/>
                <a:gd name="connsiteY4" fmla="*/ 1 h 1552266"/>
                <a:gd name="connsiteX0" fmla="*/ 17780 w 4816792"/>
                <a:gd name="connsiteY0" fmla="*/ -1 h 1552266"/>
                <a:gd name="connsiteX1" fmla="*/ 4799012 w 4816792"/>
                <a:gd name="connsiteY1" fmla="*/ 492809 h 1552266"/>
                <a:gd name="connsiteX2" fmla="*/ 4816792 w 4816792"/>
                <a:gd name="connsiteY2" fmla="*/ 1552265 h 1552266"/>
                <a:gd name="connsiteX3" fmla="*/ 17780 w 4816792"/>
                <a:gd name="connsiteY3" fmla="*/ 1552265 h 1552266"/>
                <a:gd name="connsiteX4" fmla="*/ 17780 w 4816792"/>
                <a:gd name="connsiteY4" fmla="*/ -1 h 1552266"/>
                <a:gd name="connsiteX0" fmla="*/ 17780 w 4816792"/>
                <a:gd name="connsiteY0" fmla="*/ 1 h 1552266"/>
                <a:gd name="connsiteX1" fmla="*/ 4799012 w 4816792"/>
                <a:gd name="connsiteY1" fmla="*/ 492811 h 1552266"/>
                <a:gd name="connsiteX2" fmla="*/ 4816792 w 4816792"/>
                <a:gd name="connsiteY2" fmla="*/ 1552267 h 1552266"/>
                <a:gd name="connsiteX3" fmla="*/ 17780 w 4816792"/>
                <a:gd name="connsiteY3" fmla="*/ 1552267 h 1552266"/>
                <a:gd name="connsiteX4" fmla="*/ 17780 w 4816792"/>
                <a:gd name="connsiteY4" fmla="*/ 1 h 1552266"/>
                <a:gd name="connsiteX0" fmla="*/ 17780 w 4816792"/>
                <a:gd name="connsiteY0" fmla="*/ -1 h 1552266"/>
                <a:gd name="connsiteX1" fmla="*/ 4799012 w 4816792"/>
                <a:gd name="connsiteY1" fmla="*/ 492809 h 1552266"/>
                <a:gd name="connsiteX2" fmla="*/ 4816792 w 4816792"/>
                <a:gd name="connsiteY2" fmla="*/ 1552265 h 1552266"/>
                <a:gd name="connsiteX3" fmla="*/ 17780 w 4816792"/>
                <a:gd name="connsiteY3" fmla="*/ 1552265 h 1552266"/>
                <a:gd name="connsiteX4" fmla="*/ 17780 w 4816792"/>
                <a:gd name="connsiteY4" fmla="*/ -1 h 1552266"/>
                <a:gd name="connsiteX0" fmla="*/ 17780 w 4816792"/>
                <a:gd name="connsiteY0" fmla="*/ 1 h 1552266"/>
                <a:gd name="connsiteX1" fmla="*/ 4799012 w 4816792"/>
                <a:gd name="connsiteY1" fmla="*/ 492811 h 1552266"/>
                <a:gd name="connsiteX2" fmla="*/ 4816792 w 4816792"/>
                <a:gd name="connsiteY2" fmla="*/ 1552267 h 1552266"/>
                <a:gd name="connsiteX3" fmla="*/ 17780 w 4816792"/>
                <a:gd name="connsiteY3" fmla="*/ 1552267 h 1552266"/>
                <a:gd name="connsiteX4" fmla="*/ 17780 w 4816792"/>
                <a:gd name="connsiteY4" fmla="*/ 1 h 1552266"/>
                <a:gd name="connsiteX0" fmla="*/ 17780 w 4816792"/>
                <a:gd name="connsiteY0" fmla="*/ -1 h 1552266"/>
                <a:gd name="connsiteX1" fmla="*/ 4799012 w 4816792"/>
                <a:gd name="connsiteY1" fmla="*/ 492809 h 1552266"/>
                <a:gd name="connsiteX2" fmla="*/ 4816792 w 4816792"/>
                <a:gd name="connsiteY2" fmla="*/ 1552265 h 1552266"/>
                <a:gd name="connsiteX3" fmla="*/ 17780 w 4816792"/>
                <a:gd name="connsiteY3" fmla="*/ 1552265 h 1552266"/>
                <a:gd name="connsiteX4" fmla="*/ 17780 w 4816792"/>
                <a:gd name="connsiteY4" fmla="*/ -1 h 1552266"/>
                <a:gd name="connsiteX0" fmla="*/ 17780 w 4837112"/>
                <a:gd name="connsiteY0" fmla="*/ 1 h 1552266"/>
                <a:gd name="connsiteX1" fmla="*/ 4837112 w 4837112"/>
                <a:gd name="connsiteY1" fmla="*/ 374851 h 1552266"/>
                <a:gd name="connsiteX2" fmla="*/ 4816792 w 4837112"/>
                <a:gd name="connsiteY2" fmla="*/ 1552267 h 1552266"/>
                <a:gd name="connsiteX3" fmla="*/ 17780 w 4837112"/>
                <a:gd name="connsiteY3" fmla="*/ 1552267 h 1552266"/>
                <a:gd name="connsiteX4" fmla="*/ 17780 w 4837112"/>
                <a:gd name="connsiteY4" fmla="*/ 1 h 1552266"/>
                <a:gd name="connsiteX0" fmla="*/ 17780 w 4853199"/>
                <a:gd name="connsiteY0" fmla="*/ -1 h 1552266"/>
                <a:gd name="connsiteX1" fmla="*/ 4837112 w 4853199"/>
                <a:gd name="connsiteY1" fmla="*/ 374849 h 1552266"/>
                <a:gd name="connsiteX2" fmla="*/ 4816792 w 4853199"/>
                <a:gd name="connsiteY2" fmla="*/ 1552265 h 1552266"/>
                <a:gd name="connsiteX3" fmla="*/ 17780 w 4853199"/>
                <a:gd name="connsiteY3" fmla="*/ 1552265 h 1552266"/>
                <a:gd name="connsiteX4" fmla="*/ 17780 w 4853199"/>
                <a:gd name="connsiteY4" fmla="*/ -1 h 1552266"/>
                <a:gd name="connsiteX0" fmla="*/ 17780 w 4823565"/>
                <a:gd name="connsiteY0" fmla="*/ 1 h 1552266"/>
                <a:gd name="connsiteX1" fmla="*/ 4799012 w 4823565"/>
                <a:gd name="connsiteY1" fmla="*/ 492264 h 1552266"/>
                <a:gd name="connsiteX2" fmla="*/ 4816792 w 4823565"/>
                <a:gd name="connsiteY2" fmla="*/ 1552267 h 1552266"/>
                <a:gd name="connsiteX3" fmla="*/ 17780 w 4823565"/>
                <a:gd name="connsiteY3" fmla="*/ 1552267 h 1552266"/>
                <a:gd name="connsiteX4" fmla="*/ 17780 w 4823565"/>
                <a:gd name="connsiteY4" fmla="*/ 1 h 1552266"/>
                <a:gd name="connsiteX0" fmla="*/ 17780 w 5089419"/>
                <a:gd name="connsiteY0" fmla="*/ -1 h 1552266"/>
                <a:gd name="connsiteX1" fmla="*/ 5073332 w 5089419"/>
                <a:gd name="connsiteY1" fmla="*/ 544688 h 1552266"/>
                <a:gd name="connsiteX2" fmla="*/ 4816792 w 5089419"/>
                <a:gd name="connsiteY2" fmla="*/ 1552265 h 1552266"/>
                <a:gd name="connsiteX3" fmla="*/ 17780 w 5089419"/>
                <a:gd name="connsiteY3" fmla="*/ 1552265 h 1552266"/>
                <a:gd name="connsiteX4" fmla="*/ 17780 w 5089419"/>
                <a:gd name="connsiteY4" fmla="*/ -1 h 1552266"/>
                <a:gd name="connsiteX0" fmla="*/ 17780 w 4823565"/>
                <a:gd name="connsiteY0" fmla="*/ 1 h 1552266"/>
                <a:gd name="connsiteX1" fmla="*/ 4799012 w 4823565"/>
                <a:gd name="connsiteY1" fmla="*/ 244333 h 1552266"/>
                <a:gd name="connsiteX2" fmla="*/ 4816792 w 4823565"/>
                <a:gd name="connsiteY2" fmla="*/ 1552267 h 1552266"/>
                <a:gd name="connsiteX3" fmla="*/ 17780 w 4823565"/>
                <a:gd name="connsiteY3" fmla="*/ 1552267 h 1552266"/>
                <a:gd name="connsiteX4" fmla="*/ 17780 w 4823565"/>
                <a:gd name="connsiteY4" fmla="*/ 1 h 1552266"/>
                <a:gd name="connsiteX0" fmla="*/ 17780 w 4823565"/>
                <a:gd name="connsiteY0" fmla="*/ 1 h 1552266"/>
                <a:gd name="connsiteX1" fmla="*/ 4799012 w 4823565"/>
                <a:gd name="connsiteY1" fmla="*/ 244333 h 1552266"/>
                <a:gd name="connsiteX2" fmla="*/ 4816792 w 4823565"/>
                <a:gd name="connsiteY2" fmla="*/ 1552267 h 1552266"/>
                <a:gd name="connsiteX3" fmla="*/ 17780 w 4823565"/>
                <a:gd name="connsiteY3" fmla="*/ 1552267 h 1552266"/>
                <a:gd name="connsiteX4" fmla="*/ 17780 w 4823565"/>
                <a:gd name="connsiteY4" fmla="*/ 1 h 1552266"/>
                <a:gd name="connsiteX0" fmla="*/ 17780 w 4823565"/>
                <a:gd name="connsiteY0" fmla="*/ 1 h 1552266"/>
                <a:gd name="connsiteX1" fmla="*/ 4799012 w 4823565"/>
                <a:gd name="connsiteY1" fmla="*/ 244333 h 1552266"/>
                <a:gd name="connsiteX2" fmla="*/ 4816792 w 4823565"/>
                <a:gd name="connsiteY2" fmla="*/ 1552267 h 1552266"/>
                <a:gd name="connsiteX3" fmla="*/ 17780 w 4823565"/>
                <a:gd name="connsiteY3" fmla="*/ 1552267 h 1552266"/>
                <a:gd name="connsiteX4" fmla="*/ 17780 w 4823565"/>
                <a:gd name="connsiteY4" fmla="*/ 1 h 1552266"/>
                <a:gd name="connsiteX0" fmla="*/ 17780 w 4823565"/>
                <a:gd name="connsiteY0" fmla="*/ 1 h 1552266"/>
                <a:gd name="connsiteX1" fmla="*/ 4799012 w 4823565"/>
                <a:gd name="connsiteY1" fmla="*/ 244333 h 1552266"/>
                <a:gd name="connsiteX2" fmla="*/ 4816792 w 4823565"/>
                <a:gd name="connsiteY2" fmla="*/ 1552267 h 1552266"/>
                <a:gd name="connsiteX3" fmla="*/ 17780 w 4823565"/>
                <a:gd name="connsiteY3" fmla="*/ 1552267 h 1552266"/>
                <a:gd name="connsiteX4" fmla="*/ 17780 w 4823565"/>
                <a:gd name="connsiteY4" fmla="*/ 1 h 1552266"/>
                <a:gd name="connsiteX0" fmla="*/ 17780 w 4823565"/>
                <a:gd name="connsiteY0" fmla="*/ 1 h 1808619"/>
                <a:gd name="connsiteX1" fmla="*/ 4799012 w 4823565"/>
                <a:gd name="connsiteY1" fmla="*/ 244333 h 1808619"/>
                <a:gd name="connsiteX2" fmla="*/ 4816792 w 4823565"/>
                <a:gd name="connsiteY2" fmla="*/ 1552267 h 1808619"/>
                <a:gd name="connsiteX3" fmla="*/ 17780 w 4823565"/>
                <a:gd name="connsiteY3" fmla="*/ 1552267 h 1808619"/>
                <a:gd name="connsiteX4" fmla="*/ 17780 w 4823565"/>
                <a:gd name="connsiteY4" fmla="*/ 1 h 1808619"/>
                <a:gd name="connsiteX0" fmla="*/ 17780 w 4816793"/>
                <a:gd name="connsiteY0" fmla="*/ 79958 h 1578122"/>
                <a:gd name="connsiteX1" fmla="*/ 4792240 w 4816793"/>
                <a:gd name="connsiteY1" fmla="*/ 13836 h 1578122"/>
                <a:gd name="connsiteX2" fmla="*/ 4810020 w 4816793"/>
                <a:gd name="connsiteY2" fmla="*/ 1321770 h 1578122"/>
                <a:gd name="connsiteX3" fmla="*/ 11008 w 4816793"/>
                <a:gd name="connsiteY3" fmla="*/ 1321770 h 1578122"/>
                <a:gd name="connsiteX4" fmla="*/ 17780 w 4816793"/>
                <a:gd name="connsiteY4" fmla="*/ 79958 h 1578122"/>
                <a:gd name="connsiteX0" fmla="*/ 17780 w 4832879"/>
                <a:gd name="connsiteY0" fmla="*/ 324290 h 1578120"/>
                <a:gd name="connsiteX1" fmla="*/ 4816792 w 4832879"/>
                <a:gd name="connsiteY1" fmla="*/ 13835 h 1578120"/>
                <a:gd name="connsiteX2" fmla="*/ 4810020 w 4832879"/>
                <a:gd name="connsiteY2" fmla="*/ 1566102 h 1578120"/>
                <a:gd name="connsiteX3" fmla="*/ 11008 w 4832879"/>
                <a:gd name="connsiteY3" fmla="*/ 1566102 h 1578120"/>
                <a:gd name="connsiteX4" fmla="*/ 17780 w 4832879"/>
                <a:gd name="connsiteY4" fmla="*/ 324290 h 1578120"/>
                <a:gd name="connsiteX0" fmla="*/ 17780 w 4832879"/>
                <a:gd name="connsiteY0" fmla="*/ 324290 h 1566103"/>
                <a:gd name="connsiteX1" fmla="*/ 4816792 w 4832879"/>
                <a:gd name="connsiteY1" fmla="*/ 13835 h 1566103"/>
                <a:gd name="connsiteX2" fmla="*/ 4810020 w 4832879"/>
                <a:gd name="connsiteY2" fmla="*/ 1566102 h 1566103"/>
                <a:gd name="connsiteX3" fmla="*/ 11008 w 4832879"/>
                <a:gd name="connsiteY3" fmla="*/ 1566102 h 1566103"/>
                <a:gd name="connsiteX4" fmla="*/ 17780 w 4832879"/>
                <a:gd name="connsiteY4" fmla="*/ 324290 h 1566103"/>
                <a:gd name="connsiteX0" fmla="*/ 17780 w 4832879"/>
                <a:gd name="connsiteY0" fmla="*/ 324290 h 1566103"/>
                <a:gd name="connsiteX1" fmla="*/ 4816792 w 4832879"/>
                <a:gd name="connsiteY1" fmla="*/ 13835 h 1566103"/>
                <a:gd name="connsiteX2" fmla="*/ 4810020 w 4832879"/>
                <a:gd name="connsiteY2" fmla="*/ 1566102 h 1566103"/>
                <a:gd name="connsiteX3" fmla="*/ 11008 w 4832879"/>
                <a:gd name="connsiteY3" fmla="*/ 1566102 h 1566103"/>
                <a:gd name="connsiteX4" fmla="*/ 17780 w 4832879"/>
                <a:gd name="connsiteY4" fmla="*/ 324290 h 1566103"/>
                <a:gd name="connsiteX0" fmla="*/ 17780 w 4832879"/>
                <a:gd name="connsiteY0" fmla="*/ 13836 h 1566103"/>
                <a:gd name="connsiteX1" fmla="*/ 4816792 w 4832879"/>
                <a:gd name="connsiteY1" fmla="*/ 13835 h 1566103"/>
                <a:gd name="connsiteX2" fmla="*/ 4810020 w 4832879"/>
                <a:gd name="connsiteY2" fmla="*/ 1566102 h 1566103"/>
                <a:gd name="connsiteX3" fmla="*/ 11008 w 4832879"/>
                <a:gd name="connsiteY3" fmla="*/ 1566102 h 1566103"/>
                <a:gd name="connsiteX4" fmla="*/ 17780 w 4832879"/>
                <a:gd name="connsiteY4" fmla="*/ 13836 h 1566103"/>
                <a:gd name="connsiteX0" fmla="*/ 17780 w 4832879"/>
                <a:gd name="connsiteY0" fmla="*/ 13836 h 1566103"/>
                <a:gd name="connsiteX1" fmla="*/ 4816792 w 4832879"/>
                <a:gd name="connsiteY1" fmla="*/ 13835 h 1566103"/>
                <a:gd name="connsiteX2" fmla="*/ 4810020 w 4832879"/>
                <a:gd name="connsiteY2" fmla="*/ 1566102 h 1566103"/>
                <a:gd name="connsiteX3" fmla="*/ 11008 w 4832879"/>
                <a:gd name="connsiteY3" fmla="*/ 1566102 h 1566103"/>
                <a:gd name="connsiteX4" fmla="*/ 17780 w 4832879"/>
                <a:gd name="connsiteY4" fmla="*/ 13836 h 1566103"/>
                <a:gd name="connsiteX0" fmla="*/ 723657 w 5538756"/>
                <a:gd name="connsiteY0" fmla="*/ 447405 h 1999672"/>
                <a:gd name="connsiteX1" fmla="*/ 5522669 w 5538756"/>
                <a:gd name="connsiteY1" fmla="*/ 447404 h 1999672"/>
                <a:gd name="connsiteX2" fmla="*/ 5515897 w 5538756"/>
                <a:gd name="connsiteY2" fmla="*/ 1999671 h 1999672"/>
                <a:gd name="connsiteX3" fmla="*/ 716885 w 5538756"/>
                <a:gd name="connsiteY3" fmla="*/ 1999671 h 1999672"/>
                <a:gd name="connsiteX4" fmla="*/ 723657 w 5538756"/>
                <a:gd name="connsiteY4" fmla="*/ 447405 h 1999672"/>
                <a:gd name="connsiteX0" fmla="*/ 17780 w 4832879"/>
                <a:gd name="connsiteY0" fmla="*/ 13836 h 1604151"/>
                <a:gd name="connsiteX1" fmla="*/ 4816792 w 4832879"/>
                <a:gd name="connsiteY1" fmla="*/ 13835 h 1604151"/>
                <a:gd name="connsiteX2" fmla="*/ 4810020 w 4832879"/>
                <a:gd name="connsiteY2" fmla="*/ 1566102 h 1604151"/>
                <a:gd name="connsiteX3" fmla="*/ 11008 w 4832879"/>
                <a:gd name="connsiteY3" fmla="*/ 1566102 h 1604151"/>
                <a:gd name="connsiteX4" fmla="*/ 17780 w 4832879"/>
                <a:gd name="connsiteY4" fmla="*/ 13836 h 1604151"/>
                <a:gd name="connsiteX0" fmla="*/ 17780 w 4832877"/>
                <a:gd name="connsiteY0" fmla="*/ 0 h 1590317"/>
                <a:gd name="connsiteX1" fmla="*/ 4816790 w 4832877"/>
                <a:gd name="connsiteY1" fmla="*/ 270671 h 1590317"/>
                <a:gd name="connsiteX2" fmla="*/ 4810020 w 4832877"/>
                <a:gd name="connsiteY2" fmla="*/ 1552266 h 1590317"/>
                <a:gd name="connsiteX3" fmla="*/ 11008 w 4832877"/>
                <a:gd name="connsiteY3" fmla="*/ 1552266 h 1590317"/>
                <a:gd name="connsiteX4" fmla="*/ 17780 w 4832877"/>
                <a:gd name="connsiteY4" fmla="*/ 0 h 1590317"/>
                <a:gd name="connsiteX0" fmla="*/ 17780 w 4832877"/>
                <a:gd name="connsiteY0" fmla="*/ 1033552 h 2623867"/>
                <a:gd name="connsiteX1" fmla="*/ 4816790 w 4832877"/>
                <a:gd name="connsiteY1" fmla="*/ 1304223 h 2623867"/>
                <a:gd name="connsiteX2" fmla="*/ 4810020 w 4832877"/>
                <a:gd name="connsiteY2" fmla="*/ 2585818 h 2623867"/>
                <a:gd name="connsiteX3" fmla="*/ 11008 w 4832877"/>
                <a:gd name="connsiteY3" fmla="*/ 2585818 h 2623867"/>
                <a:gd name="connsiteX4" fmla="*/ 17780 w 4832877"/>
                <a:gd name="connsiteY4" fmla="*/ 1033552 h 2623867"/>
                <a:gd name="connsiteX0" fmla="*/ 17780 w 4832877"/>
                <a:gd name="connsiteY0" fmla="*/ 181420 h 1733687"/>
                <a:gd name="connsiteX1" fmla="*/ 2425698 w 4832877"/>
                <a:gd name="connsiteY1" fmla="*/ 645167 h 1733687"/>
                <a:gd name="connsiteX2" fmla="*/ 4816790 w 4832877"/>
                <a:gd name="connsiteY2" fmla="*/ 452091 h 1733687"/>
                <a:gd name="connsiteX3" fmla="*/ 4810020 w 4832877"/>
                <a:gd name="connsiteY3" fmla="*/ 1733686 h 1733687"/>
                <a:gd name="connsiteX4" fmla="*/ 11008 w 4832877"/>
                <a:gd name="connsiteY4" fmla="*/ 1733686 h 1733687"/>
                <a:gd name="connsiteX5" fmla="*/ 17780 w 4832877"/>
                <a:gd name="connsiteY5" fmla="*/ 181420 h 1733687"/>
                <a:gd name="connsiteX0" fmla="*/ 17780 w 4832877"/>
                <a:gd name="connsiteY0" fmla="*/ 181420 h 1733685"/>
                <a:gd name="connsiteX1" fmla="*/ 2533965 w 4832877"/>
                <a:gd name="connsiteY1" fmla="*/ 1010345 h 1733685"/>
                <a:gd name="connsiteX2" fmla="*/ 4816790 w 4832877"/>
                <a:gd name="connsiteY2" fmla="*/ 452091 h 1733685"/>
                <a:gd name="connsiteX3" fmla="*/ 4810020 w 4832877"/>
                <a:gd name="connsiteY3" fmla="*/ 1733686 h 1733685"/>
                <a:gd name="connsiteX4" fmla="*/ 11008 w 4832877"/>
                <a:gd name="connsiteY4" fmla="*/ 1733686 h 1733685"/>
                <a:gd name="connsiteX5" fmla="*/ 17780 w 4832877"/>
                <a:gd name="connsiteY5" fmla="*/ 181420 h 1733685"/>
                <a:gd name="connsiteX0" fmla="*/ 17780 w 4832877"/>
                <a:gd name="connsiteY0" fmla="*/ 181420 h 1733687"/>
                <a:gd name="connsiteX1" fmla="*/ 2533965 w 4832877"/>
                <a:gd name="connsiteY1" fmla="*/ 1010345 h 1733687"/>
                <a:gd name="connsiteX2" fmla="*/ 4816790 w 4832877"/>
                <a:gd name="connsiteY2" fmla="*/ 452091 h 1733687"/>
                <a:gd name="connsiteX3" fmla="*/ 4810020 w 4832877"/>
                <a:gd name="connsiteY3" fmla="*/ 1733686 h 1733687"/>
                <a:gd name="connsiteX4" fmla="*/ 11008 w 4832877"/>
                <a:gd name="connsiteY4" fmla="*/ 1733686 h 1733687"/>
                <a:gd name="connsiteX5" fmla="*/ 17780 w 4832877"/>
                <a:gd name="connsiteY5" fmla="*/ 181420 h 1733687"/>
                <a:gd name="connsiteX0" fmla="*/ 396930 w 5212027"/>
                <a:gd name="connsiteY0" fmla="*/ 181420 h 1733685"/>
                <a:gd name="connsiteX1" fmla="*/ 2913115 w 5212027"/>
                <a:gd name="connsiteY1" fmla="*/ 1010345 h 1733685"/>
                <a:gd name="connsiteX2" fmla="*/ 5195940 w 5212027"/>
                <a:gd name="connsiteY2" fmla="*/ 452091 h 1733685"/>
                <a:gd name="connsiteX3" fmla="*/ 5189170 w 5212027"/>
                <a:gd name="connsiteY3" fmla="*/ 1733686 h 1733685"/>
                <a:gd name="connsiteX4" fmla="*/ 390158 w 5212027"/>
                <a:gd name="connsiteY4" fmla="*/ 1733686 h 1733685"/>
                <a:gd name="connsiteX5" fmla="*/ 396930 w 5212027"/>
                <a:gd name="connsiteY5" fmla="*/ 181420 h 1733685"/>
                <a:gd name="connsiteX0" fmla="*/ 396930 w 5212027"/>
                <a:gd name="connsiteY0" fmla="*/ 0 h 1552266"/>
                <a:gd name="connsiteX1" fmla="*/ 2913115 w 5212027"/>
                <a:gd name="connsiteY1" fmla="*/ 828925 h 1552266"/>
                <a:gd name="connsiteX2" fmla="*/ 5195940 w 5212027"/>
                <a:gd name="connsiteY2" fmla="*/ 270671 h 1552266"/>
                <a:gd name="connsiteX3" fmla="*/ 5189170 w 5212027"/>
                <a:gd name="connsiteY3" fmla="*/ 1552266 h 1552266"/>
                <a:gd name="connsiteX4" fmla="*/ 390158 w 5212027"/>
                <a:gd name="connsiteY4" fmla="*/ 1552266 h 1552266"/>
                <a:gd name="connsiteX5" fmla="*/ 396930 w 5212027"/>
                <a:gd name="connsiteY5" fmla="*/ 0 h 1552266"/>
                <a:gd name="connsiteX0" fmla="*/ 396930 w 5212027"/>
                <a:gd name="connsiteY0" fmla="*/ 0 h 1552266"/>
                <a:gd name="connsiteX1" fmla="*/ 2913115 w 5212027"/>
                <a:gd name="connsiteY1" fmla="*/ 828925 h 1552266"/>
                <a:gd name="connsiteX2" fmla="*/ 5195940 w 5212027"/>
                <a:gd name="connsiteY2" fmla="*/ 270671 h 1552266"/>
                <a:gd name="connsiteX3" fmla="*/ 5189170 w 5212027"/>
                <a:gd name="connsiteY3" fmla="*/ 1552266 h 1552266"/>
                <a:gd name="connsiteX4" fmla="*/ 390158 w 5212027"/>
                <a:gd name="connsiteY4" fmla="*/ 1552266 h 1552266"/>
                <a:gd name="connsiteX5" fmla="*/ 396930 w 5212027"/>
                <a:gd name="connsiteY5" fmla="*/ 0 h 1552266"/>
                <a:gd name="connsiteX0" fmla="*/ 396930 w 5212027"/>
                <a:gd name="connsiteY0" fmla="*/ 0 h 1552266"/>
                <a:gd name="connsiteX1" fmla="*/ 2913115 w 5212027"/>
                <a:gd name="connsiteY1" fmla="*/ 828925 h 1552266"/>
                <a:gd name="connsiteX2" fmla="*/ 5195940 w 5212027"/>
                <a:gd name="connsiteY2" fmla="*/ 270671 h 1552266"/>
                <a:gd name="connsiteX3" fmla="*/ 5189170 w 5212027"/>
                <a:gd name="connsiteY3" fmla="*/ 1552266 h 1552266"/>
                <a:gd name="connsiteX4" fmla="*/ 390158 w 5212027"/>
                <a:gd name="connsiteY4" fmla="*/ 1552266 h 1552266"/>
                <a:gd name="connsiteX5" fmla="*/ 396930 w 5212027"/>
                <a:gd name="connsiteY5" fmla="*/ 0 h 1552266"/>
                <a:gd name="connsiteX0" fmla="*/ 396930 w 5212027"/>
                <a:gd name="connsiteY0" fmla="*/ 0 h 1552266"/>
                <a:gd name="connsiteX1" fmla="*/ 2913115 w 5212027"/>
                <a:gd name="connsiteY1" fmla="*/ 270671 h 1552266"/>
                <a:gd name="connsiteX2" fmla="*/ 5195940 w 5212027"/>
                <a:gd name="connsiteY2" fmla="*/ 270671 h 1552266"/>
                <a:gd name="connsiteX3" fmla="*/ 5189170 w 5212027"/>
                <a:gd name="connsiteY3" fmla="*/ 1552266 h 1552266"/>
                <a:gd name="connsiteX4" fmla="*/ 390158 w 5212027"/>
                <a:gd name="connsiteY4" fmla="*/ 1552266 h 1552266"/>
                <a:gd name="connsiteX5" fmla="*/ 396930 w 5212027"/>
                <a:gd name="connsiteY5" fmla="*/ 0 h 1552266"/>
                <a:gd name="connsiteX0" fmla="*/ 396930 w 5212027"/>
                <a:gd name="connsiteY0" fmla="*/ 76287 h 1628553"/>
                <a:gd name="connsiteX1" fmla="*/ 2913115 w 5212027"/>
                <a:gd name="connsiteY1" fmla="*/ 346958 h 1628553"/>
                <a:gd name="connsiteX2" fmla="*/ 5195940 w 5212027"/>
                <a:gd name="connsiteY2" fmla="*/ 346958 h 1628553"/>
                <a:gd name="connsiteX3" fmla="*/ 5189170 w 5212027"/>
                <a:gd name="connsiteY3" fmla="*/ 1628553 h 1628553"/>
                <a:gd name="connsiteX4" fmla="*/ 390158 w 5212027"/>
                <a:gd name="connsiteY4" fmla="*/ 1628553 h 1628553"/>
                <a:gd name="connsiteX5" fmla="*/ 396930 w 5212027"/>
                <a:gd name="connsiteY5" fmla="*/ 76287 h 1628553"/>
                <a:gd name="connsiteX0" fmla="*/ 396930 w 5212027"/>
                <a:gd name="connsiteY0" fmla="*/ 0 h 1552266"/>
                <a:gd name="connsiteX1" fmla="*/ 2913115 w 5212027"/>
                <a:gd name="connsiteY1" fmla="*/ 601429 h 1552266"/>
                <a:gd name="connsiteX2" fmla="*/ 5195940 w 5212027"/>
                <a:gd name="connsiteY2" fmla="*/ 270671 h 1552266"/>
                <a:gd name="connsiteX3" fmla="*/ 5189170 w 5212027"/>
                <a:gd name="connsiteY3" fmla="*/ 1552266 h 1552266"/>
                <a:gd name="connsiteX4" fmla="*/ 390158 w 5212027"/>
                <a:gd name="connsiteY4" fmla="*/ 1552266 h 1552266"/>
                <a:gd name="connsiteX5" fmla="*/ 396930 w 5212027"/>
                <a:gd name="connsiteY5" fmla="*/ 0 h 1552266"/>
                <a:gd name="connsiteX0" fmla="*/ 396930 w 5212027"/>
                <a:gd name="connsiteY0" fmla="*/ 0 h 1552266"/>
                <a:gd name="connsiteX1" fmla="*/ 2913115 w 5212027"/>
                <a:gd name="connsiteY1" fmla="*/ 601429 h 1552266"/>
                <a:gd name="connsiteX2" fmla="*/ 5195940 w 5212027"/>
                <a:gd name="connsiteY2" fmla="*/ 270671 h 1552266"/>
                <a:gd name="connsiteX3" fmla="*/ 5189170 w 5212027"/>
                <a:gd name="connsiteY3" fmla="*/ 1552266 h 1552266"/>
                <a:gd name="connsiteX4" fmla="*/ 390158 w 5212027"/>
                <a:gd name="connsiteY4" fmla="*/ 1552266 h 1552266"/>
                <a:gd name="connsiteX5" fmla="*/ 396930 w 5212027"/>
                <a:gd name="connsiteY5" fmla="*/ 0 h 1552266"/>
                <a:gd name="connsiteX0" fmla="*/ 396930 w 5212027"/>
                <a:gd name="connsiteY0" fmla="*/ 0 h 1552266"/>
                <a:gd name="connsiteX1" fmla="*/ 2913115 w 5212027"/>
                <a:gd name="connsiteY1" fmla="*/ 601429 h 1552266"/>
                <a:gd name="connsiteX2" fmla="*/ 5195940 w 5212027"/>
                <a:gd name="connsiteY2" fmla="*/ 270671 h 1552266"/>
                <a:gd name="connsiteX3" fmla="*/ 5189170 w 5212027"/>
                <a:gd name="connsiteY3" fmla="*/ 1552266 h 1552266"/>
                <a:gd name="connsiteX4" fmla="*/ 390158 w 5212027"/>
                <a:gd name="connsiteY4" fmla="*/ 1552266 h 1552266"/>
                <a:gd name="connsiteX5" fmla="*/ 396930 w 5212027"/>
                <a:gd name="connsiteY5" fmla="*/ 0 h 1552266"/>
                <a:gd name="connsiteX0" fmla="*/ 606797 w 5421894"/>
                <a:gd name="connsiteY0" fmla="*/ 0 h 1552266"/>
                <a:gd name="connsiteX1" fmla="*/ 2913115 w 5421894"/>
                <a:gd name="connsiteY1" fmla="*/ 601428 h 1552266"/>
                <a:gd name="connsiteX2" fmla="*/ 5405807 w 5421894"/>
                <a:gd name="connsiteY2" fmla="*/ 270671 h 1552266"/>
                <a:gd name="connsiteX3" fmla="*/ 5399037 w 5421894"/>
                <a:gd name="connsiteY3" fmla="*/ 1552266 h 1552266"/>
                <a:gd name="connsiteX4" fmla="*/ 600025 w 5421894"/>
                <a:gd name="connsiteY4" fmla="*/ 1552266 h 1552266"/>
                <a:gd name="connsiteX5" fmla="*/ 606797 w 5421894"/>
                <a:gd name="connsiteY5" fmla="*/ 0 h 1552266"/>
                <a:gd name="connsiteX0" fmla="*/ 606797 w 5421894"/>
                <a:gd name="connsiteY0" fmla="*/ 0 h 1552266"/>
                <a:gd name="connsiteX1" fmla="*/ 2913115 w 5421894"/>
                <a:gd name="connsiteY1" fmla="*/ 601428 h 1552266"/>
                <a:gd name="connsiteX2" fmla="*/ 5405807 w 5421894"/>
                <a:gd name="connsiteY2" fmla="*/ 270671 h 1552266"/>
                <a:gd name="connsiteX3" fmla="*/ 5399037 w 5421894"/>
                <a:gd name="connsiteY3" fmla="*/ 1552266 h 1552266"/>
                <a:gd name="connsiteX4" fmla="*/ 600025 w 5421894"/>
                <a:gd name="connsiteY4" fmla="*/ 1552266 h 1552266"/>
                <a:gd name="connsiteX5" fmla="*/ 606797 w 5421894"/>
                <a:gd name="connsiteY5" fmla="*/ 0 h 1552266"/>
                <a:gd name="connsiteX0" fmla="*/ 17780 w 4832877"/>
                <a:gd name="connsiteY0" fmla="*/ 0 h 1552266"/>
                <a:gd name="connsiteX1" fmla="*/ 2324098 w 4832877"/>
                <a:gd name="connsiteY1" fmla="*/ 601428 h 1552266"/>
                <a:gd name="connsiteX2" fmla="*/ 4816790 w 4832877"/>
                <a:gd name="connsiteY2" fmla="*/ 270671 h 1552266"/>
                <a:gd name="connsiteX3" fmla="*/ 4810020 w 4832877"/>
                <a:gd name="connsiteY3" fmla="*/ 1552266 h 1552266"/>
                <a:gd name="connsiteX4" fmla="*/ 11008 w 4832877"/>
                <a:gd name="connsiteY4" fmla="*/ 1552266 h 1552266"/>
                <a:gd name="connsiteX5" fmla="*/ 17780 w 4832877"/>
                <a:gd name="connsiteY5" fmla="*/ 0 h 1552266"/>
                <a:gd name="connsiteX0" fmla="*/ 17780 w 4832877"/>
                <a:gd name="connsiteY0" fmla="*/ 0 h 1552266"/>
                <a:gd name="connsiteX1" fmla="*/ 2533965 w 4832877"/>
                <a:gd name="connsiteY1" fmla="*/ 549798 h 1552266"/>
                <a:gd name="connsiteX2" fmla="*/ 4816790 w 4832877"/>
                <a:gd name="connsiteY2" fmla="*/ 270671 h 1552266"/>
                <a:gd name="connsiteX3" fmla="*/ 4810020 w 4832877"/>
                <a:gd name="connsiteY3" fmla="*/ 1552266 h 1552266"/>
                <a:gd name="connsiteX4" fmla="*/ 11008 w 4832877"/>
                <a:gd name="connsiteY4" fmla="*/ 1552266 h 1552266"/>
                <a:gd name="connsiteX5" fmla="*/ 17780 w 4832877"/>
                <a:gd name="connsiteY5" fmla="*/ 0 h 1552266"/>
                <a:gd name="connsiteX0" fmla="*/ 17780 w 4832877"/>
                <a:gd name="connsiteY0" fmla="*/ 0 h 1552266"/>
                <a:gd name="connsiteX1" fmla="*/ 2533965 w 4832877"/>
                <a:gd name="connsiteY1" fmla="*/ 549798 h 1552266"/>
                <a:gd name="connsiteX2" fmla="*/ 4816790 w 4832877"/>
                <a:gd name="connsiteY2" fmla="*/ 270671 h 1552266"/>
                <a:gd name="connsiteX3" fmla="*/ 4810020 w 4832877"/>
                <a:gd name="connsiteY3" fmla="*/ 1552266 h 1552266"/>
                <a:gd name="connsiteX4" fmla="*/ 11008 w 4832877"/>
                <a:gd name="connsiteY4" fmla="*/ 1552266 h 1552266"/>
                <a:gd name="connsiteX5" fmla="*/ 17780 w 4832877"/>
                <a:gd name="connsiteY5" fmla="*/ 0 h 1552266"/>
                <a:gd name="connsiteX0" fmla="*/ 17780 w 4832877"/>
                <a:gd name="connsiteY0" fmla="*/ 0 h 1552266"/>
                <a:gd name="connsiteX1" fmla="*/ 2533965 w 4832877"/>
                <a:gd name="connsiteY1" fmla="*/ 549798 h 1552266"/>
                <a:gd name="connsiteX2" fmla="*/ 4816790 w 4832877"/>
                <a:gd name="connsiteY2" fmla="*/ 270671 h 1552266"/>
                <a:gd name="connsiteX3" fmla="*/ 4810020 w 4832877"/>
                <a:gd name="connsiteY3" fmla="*/ 1552266 h 1552266"/>
                <a:gd name="connsiteX4" fmla="*/ 11008 w 4832877"/>
                <a:gd name="connsiteY4" fmla="*/ 1552266 h 1552266"/>
                <a:gd name="connsiteX5" fmla="*/ 17780 w 4832877"/>
                <a:gd name="connsiteY5" fmla="*/ 0 h 1552266"/>
                <a:gd name="connsiteX0" fmla="*/ 17780 w 4832877"/>
                <a:gd name="connsiteY0" fmla="*/ 0 h 1552266"/>
                <a:gd name="connsiteX1" fmla="*/ 2533965 w 4832877"/>
                <a:gd name="connsiteY1" fmla="*/ 549798 h 1552266"/>
                <a:gd name="connsiteX2" fmla="*/ 4816790 w 4832877"/>
                <a:gd name="connsiteY2" fmla="*/ 270671 h 1552266"/>
                <a:gd name="connsiteX3" fmla="*/ 4810020 w 4832877"/>
                <a:gd name="connsiteY3" fmla="*/ 1552266 h 1552266"/>
                <a:gd name="connsiteX4" fmla="*/ 11008 w 4832877"/>
                <a:gd name="connsiteY4" fmla="*/ 1552266 h 1552266"/>
                <a:gd name="connsiteX5" fmla="*/ 17780 w 4832877"/>
                <a:gd name="connsiteY5" fmla="*/ 0 h 1552266"/>
                <a:gd name="connsiteX0" fmla="*/ 17780 w 4832877"/>
                <a:gd name="connsiteY0" fmla="*/ 0 h 1552266"/>
                <a:gd name="connsiteX1" fmla="*/ 2533965 w 4832877"/>
                <a:gd name="connsiteY1" fmla="*/ 549798 h 1552266"/>
                <a:gd name="connsiteX2" fmla="*/ 4816790 w 4832877"/>
                <a:gd name="connsiteY2" fmla="*/ 270671 h 1552266"/>
                <a:gd name="connsiteX3" fmla="*/ 4810020 w 4832877"/>
                <a:gd name="connsiteY3" fmla="*/ 1552266 h 1552266"/>
                <a:gd name="connsiteX4" fmla="*/ 11008 w 4832877"/>
                <a:gd name="connsiteY4" fmla="*/ 1552266 h 1552266"/>
                <a:gd name="connsiteX5" fmla="*/ 17780 w 4832877"/>
                <a:gd name="connsiteY5" fmla="*/ 0 h 1552266"/>
                <a:gd name="connsiteX0" fmla="*/ 17780 w 4832879"/>
                <a:gd name="connsiteY0" fmla="*/ 39329 h 1320924"/>
                <a:gd name="connsiteX1" fmla="*/ 2533967 w 4832879"/>
                <a:gd name="connsiteY1" fmla="*/ 318456 h 1320924"/>
                <a:gd name="connsiteX2" fmla="*/ 4816792 w 4832879"/>
                <a:gd name="connsiteY2" fmla="*/ 39329 h 1320924"/>
                <a:gd name="connsiteX3" fmla="*/ 4810022 w 4832879"/>
                <a:gd name="connsiteY3" fmla="*/ 1320924 h 1320924"/>
                <a:gd name="connsiteX4" fmla="*/ 11010 w 4832879"/>
                <a:gd name="connsiteY4" fmla="*/ 1320924 h 1320924"/>
                <a:gd name="connsiteX5" fmla="*/ 17780 w 4832879"/>
                <a:gd name="connsiteY5" fmla="*/ 39329 h 1320924"/>
                <a:gd name="connsiteX0" fmla="*/ 17780 w 4832879"/>
                <a:gd name="connsiteY0" fmla="*/ 39329 h 1320924"/>
                <a:gd name="connsiteX1" fmla="*/ 2533967 w 4832879"/>
                <a:gd name="connsiteY1" fmla="*/ 318456 h 1320924"/>
                <a:gd name="connsiteX2" fmla="*/ 4816792 w 4832879"/>
                <a:gd name="connsiteY2" fmla="*/ 39329 h 1320924"/>
                <a:gd name="connsiteX3" fmla="*/ 4810022 w 4832879"/>
                <a:gd name="connsiteY3" fmla="*/ 1320924 h 1320924"/>
                <a:gd name="connsiteX4" fmla="*/ 11010 w 4832879"/>
                <a:gd name="connsiteY4" fmla="*/ 1320924 h 1320924"/>
                <a:gd name="connsiteX5" fmla="*/ 17780 w 4832879"/>
                <a:gd name="connsiteY5" fmla="*/ 39329 h 1320924"/>
                <a:gd name="connsiteX0" fmla="*/ 17780 w 4832879"/>
                <a:gd name="connsiteY0" fmla="*/ 39329 h 1320924"/>
                <a:gd name="connsiteX1" fmla="*/ 2533967 w 4832879"/>
                <a:gd name="connsiteY1" fmla="*/ 318456 h 1320924"/>
                <a:gd name="connsiteX2" fmla="*/ 4816792 w 4832879"/>
                <a:gd name="connsiteY2" fmla="*/ 39329 h 1320924"/>
                <a:gd name="connsiteX3" fmla="*/ 4810022 w 4832879"/>
                <a:gd name="connsiteY3" fmla="*/ 1320924 h 1320924"/>
                <a:gd name="connsiteX4" fmla="*/ 11010 w 4832879"/>
                <a:gd name="connsiteY4" fmla="*/ 1320924 h 1320924"/>
                <a:gd name="connsiteX5" fmla="*/ 17780 w 4832879"/>
                <a:gd name="connsiteY5" fmla="*/ 39329 h 1320924"/>
                <a:gd name="connsiteX0" fmla="*/ 17780 w 4832879"/>
                <a:gd name="connsiteY0" fmla="*/ 108170 h 1389765"/>
                <a:gd name="connsiteX1" fmla="*/ 3235007 w 4832879"/>
                <a:gd name="connsiteY1" fmla="*/ 318456 h 1389765"/>
                <a:gd name="connsiteX2" fmla="*/ 4816792 w 4832879"/>
                <a:gd name="connsiteY2" fmla="*/ 108170 h 1389765"/>
                <a:gd name="connsiteX3" fmla="*/ 4810022 w 4832879"/>
                <a:gd name="connsiteY3" fmla="*/ 1389765 h 1389765"/>
                <a:gd name="connsiteX4" fmla="*/ 11010 w 4832879"/>
                <a:gd name="connsiteY4" fmla="*/ 1389765 h 1389765"/>
                <a:gd name="connsiteX5" fmla="*/ 17780 w 4832879"/>
                <a:gd name="connsiteY5" fmla="*/ 108170 h 1389765"/>
                <a:gd name="connsiteX0" fmla="*/ 17780 w 4832879"/>
                <a:gd name="connsiteY0" fmla="*/ 108170 h 1389765"/>
                <a:gd name="connsiteX1" fmla="*/ 3235007 w 4832879"/>
                <a:gd name="connsiteY1" fmla="*/ 318456 h 1389765"/>
                <a:gd name="connsiteX2" fmla="*/ 4816792 w 4832879"/>
                <a:gd name="connsiteY2" fmla="*/ 108170 h 1389765"/>
                <a:gd name="connsiteX3" fmla="*/ 4810022 w 4832879"/>
                <a:gd name="connsiteY3" fmla="*/ 1389765 h 1389765"/>
                <a:gd name="connsiteX4" fmla="*/ 11010 w 4832879"/>
                <a:gd name="connsiteY4" fmla="*/ 1389765 h 1389765"/>
                <a:gd name="connsiteX5" fmla="*/ 17780 w 4832879"/>
                <a:gd name="connsiteY5" fmla="*/ 108170 h 1389765"/>
                <a:gd name="connsiteX0" fmla="*/ 17780 w 4832879"/>
                <a:gd name="connsiteY0" fmla="*/ 108170 h 1389765"/>
                <a:gd name="connsiteX1" fmla="*/ 3235007 w 4832879"/>
                <a:gd name="connsiteY1" fmla="*/ 318456 h 1389765"/>
                <a:gd name="connsiteX2" fmla="*/ 4816792 w 4832879"/>
                <a:gd name="connsiteY2" fmla="*/ 108170 h 1389765"/>
                <a:gd name="connsiteX3" fmla="*/ 4810022 w 4832879"/>
                <a:gd name="connsiteY3" fmla="*/ 1389765 h 1389765"/>
                <a:gd name="connsiteX4" fmla="*/ 11010 w 4832879"/>
                <a:gd name="connsiteY4" fmla="*/ 1389765 h 1389765"/>
                <a:gd name="connsiteX5" fmla="*/ 17780 w 4832879"/>
                <a:gd name="connsiteY5" fmla="*/ 108170 h 1389765"/>
                <a:gd name="connsiteX0" fmla="*/ 17780 w 4832879"/>
                <a:gd name="connsiteY0" fmla="*/ 13836 h 1295431"/>
                <a:gd name="connsiteX1" fmla="*/ 3235007 w 4832879"/>
                <a:gd name="connsiteY1" fmla="*/ 224122 h 1295431"/>
                <a:gd name="connsiteX2" fmla="*/ 4816792 w 4832879"/>
                <a:gd name="connsiteY2" fmla="*/ 13836 h 1295431"/>
                <a:gd name="connsiteX3" fmla="*/ 4810022 w 4832879"/>
                <a:gd name="connsiteY3" fmla="*/ 1295431 h 1295431"/>
                <a:gd name="connsiteX4" fmla="*/ 11010 w 4832879"/>
                <a:gd name="connsiteY4" fmla="*/ 1295431 h 1295431"/>
                <a:gd name="connsiteX5" fmla="*/ 17780 w 4832879"/>
                <a:gd name="connsiteY5" fmla="*/ 13836 h 1295431"/>
                <a:gd name="connsiteX0" fmla="*/ 17780 w 4832879"/>
                <a:gd name="connsiteY0" fmla="*/ 13834 h 1295429"/>
                <a:gd name="connsiteX1" fmla="*/ 3235007 w 4832879"/>
                <a:gd name="connsiteY1" fmla="*/ 224120 h 1295429"/>
                <a:gd name="connsiteX2" fmla="*/ 4816792 w 4832879"/>
                <a:gd name="connsiteY2" fmla="*/ 13834 h 1295429"/>
                <a:gd name="connsiteX3" fmla="*/ 4810022 w 4832879"/>
                <a:gd name="connsiteY3" fmla="*/ 1295429 h 1295429"/>
                <a:gd name="connsiteX4" fmla="*/ 11010 w 4832879"/>
                <a:gd name="connsiteY4" fmla="*/ 1295429 h 1295429"/>
                <a:gd name="connsiteX5" fmla="*/ 17780 w 4832879"/>
                <a:gd name="connsiteY5" fmla="*/ 13834 h 1295429"/>
                <a:gd name="connsiteX0" fmla="*/ 17780 w 4832879"/>
                <a:gd name="connsiteY0" fmla="*/ 13836 h 1295431"/>
                <a:gd name="connsiteX1" fmla="*/ 3235007 w 4832879"/>
                <a:gd name="connsiteY1" fmla="*/ 224122 h 1295431"/>
                <a:gd name="connsiteX2" fmla="*/ 4816792 w 4832879"/>
                <a:gd name="connsiteY2" fmla="*/ 13835 h 1295431"/>
                <a:gd name="connsiteX3" fmla="*/ 4810022 w 4832879"/>
                <a:gd name="connsiteY3" fmla="*/ 1295431 h 1295431"/>
                <a:gd name="connsiteX4" fmla="*/ 11010 w 4832879"/>
                <a:gd name="connsiteY4" fmla="*/ 1295431 h 1295431"/>
                <a:gd name="connsiteX5" fmla="*/ 17780 w 4832879"/>
                <a:gd name="connsiteY5" fmla="*/ 13836 h 1295431"/>
                <a:gd name="connsiteX0" fmla="*/ 17780 w 4832879"/>
                <a:gd name="connsiteY0" fmla="*/ 13834 h 1295429"/>
                <a:gd name="connsiteX1" fmla="*/ 3235007 w 4832879"/>
                <a:gd name="connsiteY1" fmla="*/ 224120 h 1295429"/>
                <a:gd name="connsiteX2" fmla="*/ 4816792 w 4832879"/>
                <a:gd name="connsiteY2" fmla="*/ 13834 h 1295429"/>
                <a:gd name="connsiteX3" fmla="*/ 4810022 w 4832879"/>
                <a:gd name="connsiteY3" fmla="*/ 1295429 h 1295429"/>
                <a:gd name="connsiteX4" fmla="*/ 11010 w 4832879"/>
                <a:gd name="connsiteY4" fmla="*/ 1295429 h 1295429"/>
                <a:gd name="connsiteX5" fmla="*/ 17780 w 4832879"/>
                <a:gd name="connsiteY5" fmla="*/ 13834 h 1295429"/>
                <a:gd name="connsiteX0" fmla="*/ 17780 w 4832879"/>
                <a:gd name="connsiteY0" fmla="*/ 13836 h 1295431"/>
                <a:gd name="connsiteX1" fmla="*/ 3875087 w 4832879"/>
                <a:gd name="connsiteY1" fmla="*/ 249938 h 1295431"/>
                <a:gd name="connsiteX2" fmla="*/ 4816792 w 4832879"/>
                <a:gd name="connsiteY2" fmla="*/ 13836 h 1295431"/>
                <a:gd name="connsiteX3" fmla="*/ 4810022 w 4832879"/>
                <a:gd name="connsiteY3" fmla="*/ 1295431 h 1295431"/>
                <a:gd name="connsiteX4" fmla="*/ 11010 w 4832879"/>
                <a:gd name="connsiteY4" fmla="*/ 1295431 h 1295431"/>
                <a:gd name="connsiteX5" fmla="*/ 17780 w 4832879"/>
                <a:gd name="connsiteY5" fmla="*/ 13836 h 1295431"/>
                <a:gd name="connsiteX0" fmla="*/ 17780 w 4832879"/>
                <a:gd name="connsiteY0" fmla="*/ 13834 h 1295429"/>
                <a:gd name="connsiteX1" fmla="*/ 3875087 w 4832879"/>
                <a:gd name="connsiteY1" fmla="*/ 249936 h 1295429"/>
                <a:gd name="connsiteX2" fmla="*/ 4816792 w 4832879"/>
                <a:gd name="connsiteY2" fmla="*/ 13834 h 1295429"/>
                <a:gd name="connsiteX3" fmla="*/ 4810022 w 4832879"/>
                <a:gd name="connsiteY3" fmla="*/ 1295429 h 1295429"/>
                <a:gd name="connsiteX4" fmla="*/ 11010 w 4832879"/>
                <a:gd name="connsiteY4" fmla="*/ 1295429 h 1295429"/>
                <a:gd name="connsiteX5" fmla="*/ 17780 w 4832879"/>
                <a:gd name="connsiteY5" fmla="*/ 13834 h 1295429"/>
                <a:gd name="connsiteX0" fmla="*/ 17780 w 4832879"/>
                <a:gd name="connsiteY0" fmla="*/ 13836 h 1295431"/>
                <a:gd name="connsiteX1" fmla="*/ 3875087 w 4832879"/>
                <a:gd name="connsiteY1" fmla="*/ 249938 h 1295431"/>
                <a:gd name="connsiteX2" fmla="*/ 4816792 w 4832879"/>
                <a:gd name="connsiteY2" fmla="*/ 13836 h 1295431"/>
                <a:gd name="connsiteX3" fmla="*/ 4810022 w 4832879"/>
                <a:gd name="connsiteY3" fmla="*/ 1295431 h 1295431"/>
                <a:gd name="connsiteX4" fmla="*/ 11010 w 4832879"/>
                <a:gd name="connsiteY4" fmla="*/ 1295431 h 1295431"/>
                <a:gd name="connsiteX5" fmla="*/ 17780 w 4832879"/>
                <a:gd name="connsiteY5" fmla="*/ 13836 h 1295431"/>
                <a:gd name="connsiteX0" fmla="*/ 17780 w 4832879"/>
                <a:gd name="connsiteY0" fmla="*/ 13834 h 1295429"/>
                <a:gd name="connsiteX1" fmla="*/ 4816792 w 4832879"/>
                <a:gd name="connsiteY1" fmla="*/ 13834 h 1295429"/>
                <a:gd name="connsiteX2" fmla="*/ 4816792 w 4832879"/>
                <a:gd name="connsiteY2" fmla="*/ 13834 h 1295429"/>
                <a:gd name="connsiteX3" fmla="*/ 4810022 w 4832879"/>
                <a:gd name="connsiteY3" fmla="*/ 1295429 h 1295429"/>
                <a:gd name="connsiteX4" fmla="*/ 11010 w 4832879"/>
                <a:gd name="connsiteY4" fmla="*/ 1295429 h 1295429"/>
                <a:gd name="connsiteX5" fmla="*/ 17780 w 4832879"/>
                <a:gd name="connsiteY5" fmla="*/ 13834 h 1295429"/>
                <a:gd name="connsiteX0" fmla="*/ 17780 w 4832879"/>
                <a:gd name="connsiteY0" fmla="*/ 13836 h 1295431"/>
                <a:gd name="connsiteX1" fmla="*/ 4816792 w 4832879"/>
                <a:gd name="connsiteY1" fmla="*/ 13836 h 1295431"/>
                <a:gd name="connsiteX2" fmla="*/ 4816792 w 4832879"/>
                <a:gd name="connsiteY2" fmla="*/ 13836 h 1295431"/>
                <a:gd name="connsiteX3" fmla="*/ 4810022 w 4832879"/>
                <a:gd name="connsiteY3" fmla="*/ 1295431 h 1295431"/>
                <a:gd name="connsiteX4" fmla="*/ 11010 w 4832879"/>
                <a:gd name="connsiteY4" fmla="*/ 1295431 h 1295431"/>
                <a:gd name="connsiteX5" fmla="*/ 17780 w 4832879"/>
                <a:gd name="connsiteY5" fmla="*/ 13836 h 1295431"/>
                <a:gd name="connsiteX0" fmla="*/ 17780 w 4832879"/>
                <a:gd name="connsiteY0" fmla="*/ 13834 h 1295429"/>
                <a:gd name="connsiteX1" fmla="*/ 4816792 w 4832879"/>
                <a:gd name="connsiteY1" fmla="*/ 13834 h 1295429"/>
                <a:gd name="connsiteX2" fmla="*/ 4816792 w 4832879"/>
                <a:gd name="connsiteY2" fmla="*/ 13834 h 1295429"/>
                <a:gd name="connsiteX3" fmla="*/ 4810022 w 4832879"/>
                <a:gd name="connsiteY3" fmla="*/ 1295429 h 1295429"/>
                <a:gd name="connsiteX4" fmla="*/ 11010 w 4832879"/>
                <a:gd name="connsiteY4" fmla="*/ 1295429 h 1295429"/>
                <a:gd name="connsiteX5" fmla="*/ 17780 w 4832879"/>
                <a:gd name="connsiteY5" fmla="*/ 13834 h 1295429"/>
                <a:gd name="connsiteX0" fmla="*/ 17780 w 4832879"/>
                <a:gd name="connsiteY0" fmla="*/ 13836 h 1295431"/>
                <a:gd name="connsiteX1" fmla="*/ 4816792 w 4832879"/>
                <a:gd name="connsiteY1" fmla="*/ 13836 h 1295431"/>
                <a:gd name="connsiteX2" fmla="*/ 4816792 w 4832879"/>
                <a:gd name="connsiteY2" fmla="*/ 13836 h 1295431"/>
                <a:gd name="connsiteX3" fmla="*/ 4810022 w 4832879"/>
                <a:gd name="connsiteY3" fmla="*/ 1295431 h 1295431"/>
                <a:gd name="connsiteX4" fmla="*/ 11010 w 4832879"/>
                <a:gd name="connsiteY4" fmla="*/ 1295431 h 1295431"/>
                <a:gd name="connsiteX5" fmla="*/ 17780 w 4832879"/>
                <a:gd name="connsiteY5" fmla="*/ 13836 h 1295431"/>
                <a:gd name="connsiteX0" fmla="*/ 17780 w 4832879"/>
                <a:gd name="connsiteY0" fmla="*/ 13834 h 1295429"/>
                <a:gd name="connsiteX1" fmla="*/ 4816792 w 4832879"/>
                <a:gd name="connsiteY1" fmla="*/ 13834 h 1295429"/>
                <a:gd name="connsiteX2" fmla="*/ 4816792 w 4832879"/>
                <a:gd name="connsiteY2" fmla="*/ 13834 h 1295429"/>
                <a:gd name="connsiteX3" fmla="*/ 4810022 w 4832879"/>
                <a:gd name="connsiteY3" fmla="*/ 1295429 h 1295429"/>
                <a:gd name="connsiteX4" fmla="*/ 11010 w 4832879"/>
                <a:gd name="connsiteY4" fmla="*/ 1295429 h 1295429"/>
                <a:gd name="connsiteX5" fmla="*/ 17780 w 4832879"/>
                <a:gd name="connsiteY5" fmla="*/ 13834 h 1295429"/>
                <a:gd name="connsiteX0" fmla="*/ 17780 w 4832879"/>
                <a:gd name="connsiteY0" fmla="*/ 13836 h 1295431"/>
                <a:gd name="connsiteX1" fmla="*/ 4816792 w 4832879"/>
                <a:gd name="connsiteY1" fmla="*/ 13836 h 1295431"/>
                <a:gd name="connsiteX2" fmla="*/ 4816792 w 4832879"/>
                <a:gd name="connsiteY2" fmla="*/ 13836 h 1295431"/>
                <a:gd name="connsiteX3" fmla="*/ 4810022 w 4832879"/>
                <a:gd name="connsiteY3" fmla="*/ 1295431 h 1295431"/>
                <a:gd name="connsiteX4" fmla="*/ 11010 w 4832879"/>
                <a:gd name="connsiteY4" fmla="*/ 1295431 h 1295431"/>
                <a:gd name="connsiteX5" fmla="*/ 17780 w 4832879"/>
                <a:gd name="connsiteY5" fmla="*/ 13836 h 1295431"/>
                <a:gd name="connsiteX0" fmla="*/ 17780 w 4832879"/>
                <a:gd name="connsiteY0" fmla="*/ 190777 h 1472372"/>
                <a:gd name="connsiteX1" fmla="*/ 4816792 w 4832879"/>
                <a:gd name="connsiteY1" fmla="*/ 190777 h 1472372"/>
                <a:gd name="connsiteX2" fmla="*/ 4816792 w 4832879"/>
                <a:gd name="connsiteY2" fmla="*/ 13834 h 1472372"/>
                <a:gd name="connsiteX3" fmla="*/ 4810022 w 4832879"/>
                <a:gd name="connsiteY3" fmla="*/ 1472372 h 1472372"/>
                <a:gd name="connsiteX4" fmla="*/ 11010 w 4832879"/>
                <a:gd name="connsiteY4" fmla="*/ 1472372 h 1472372"/>
                <a:gd name="connsiteX5" fmla="*/ 17780 w 4832879"/>
                <a:gd name="connsiteY5" fmla="*/ 190777 h 1472372"/>
                <a:gd name="connsiteX0" fmla="*/ 17780 w 4832879"/>
                <a:gd name="connsiteY0" fmla="*/ 190779 h 1472374"/>
                <a:gd name="connsiteX1" fmla="*/ 4569460 w 4832879"/>
                <a:gd name="connsiteY1" fmla="*/ 190779 h 1472374"/>
                <a:gd name="connsiteX2" fmla="*/ 4816792 w 4832879"/>
                <a:gd name="connsiteY2" fmla="*/ 13836 h 1472374"/>
                <a:gd name="connsiteX3" fmla="*/ 4810022 w 4832879"/>
                <a:gd name="connsiteY3" fmla="*/ 1472374 h 1472374"/>
                <a:gd name="connsiteX4" fmla="*/ 11010 w 4832879"/>
                <a:gd name="connsiteY4" fmla="*/ 1472374 h 1472374"/>
                <a:gd name="connsiteX5" fmla="*/ 17780 w 4832879"/>
                <a:gd name="connsiteY5" fmla="*/ 190779 h 1472374"/>
                <a:gd name="connsiteX0" fmla="*/ 17780 w 4832879"/>
                <a:gd name="connsiteY0" fmla="*/ 190777 h 1472372"/>
                <a:gd name="connsiteX1" fmla="*/ 4381500 w 4832879"/>
                <a:gd name="connsiteY1" fmla="*/ 190779 h 1472372"/>
                <a:gd name="connsiteX2" fmla="*/ 4816792 w 4832879"/>
                <a:gd name="connsiteY2" fmla="*/ 13834 h 1472372"/>
                <a:gd name="connsiteX3" fmla="*/ 4810022 w 4832879"/>
                <a:gd name="connsiteY3" fmla="*/ 1472372 h 1472372"/>
                <a:gd name="connsiteX4" fmla="*/ 11010 w 4832879"/>
                <a:gd name="connsiteY4" fmla="*/ 1472372 h 1472372"/>
                <a:gd name="connsiteX5" fmla="*/ 17780 w 4832879"/>
                <a:gd name="connsiteY5" fmla="*/ 190777 h 1472372"/>
                <a:gd name="connsiteX0" fmla="*/ 17780 w 4832879"/>
                <a:gd name="connsiteY0" fmla="*/ 190779 h 1472374"/>
                <a:gd name="connsiteX1" fmla="*/ 4208780 w 4832879"/>
                <a:gd name="connsiteY1" fmla="*/ 290214 h 1472374"/>
                <a:gd name="connsiteX2" fmla="*/ 4816792 w 4832879"/>
                <a:gd name="connsiteY2" fmla="*/ 13836 h 1472374"/>
                <a:gd name="connsiteX3" fmla="*/ 4810022 w 4832879"/>
                <a:gd name="connsiteY3" fmla="*/ 1472374 h 1472374"/>
                <a:gd name="connsiteX4" fmla="*/ 11010 w 4832879"/>
                <a:gd name="connsiteY4" fmla="*/ 1472374 h 1472374"/>
                <a:gd name="connsiteX5" fmla="*/ 17780 w 4832879"/>
                <a:gd name="connsiteY5" fmla="*/ 190779 h 1472374"/>
                <a:gd name="connsiteX0" fmla="*/ 17780 w 6786615"/>
                <a:gd name="connsiteY0" fmla="*/ 544936 h 1826531"/>
                <a:gd name="connsiteX1" fmla="*/ 4208780 w 6786615"/>
                <a:gd name="connsiteY1" fmla="*/ 644371 h 1826531"/>
                <a:gd name="connsiteX2" fmla="*/ 4816792 w 6786615"/>
                <a:gd name="connsiteY2" fmla="*/ 367993 h 1826531"/>
                <a:gd name="connsiteX3" fmla="*/ 4810022 w 6786615"/>
                <a:gd name="connsiteY3" fmla="*/ 1826531 h 1826531"/>
                <a:gd name="connsiteX4" fmla="*/ 11010 w 6786615"/>
                <a:gd name="connsiteY4" fmla="*/ 1826531 h 1826531"/>
                <a:gd name="connsiteX5" fmla="*/ 17780 w 6786615"/>
                <a:gd name="connsiteY5" fmla="*/ 544936 h 1826531"/>
                <a:gd name="connsiteX0" fmla="*/ 17780 w 4832879"/>
                <a:gd name="connsiteY0" fmla="*/ 373970 h 1655565"/>
                <a:gd name="connsiteX1" fmla="*/ 4208780 w 4832879"/>
                <a:gd name="connsiteY1" fmla="*/ 473405 h 1655565"/>
                <a:gd name="connsiteX2" fmla="*/ 4816792 w 4832879"/>
                <a:gd name="connsiteY2" fmla="*/ 197027 h 1655565"/>
                <a:gd name="connsiteX3" fmla="*/ 4810022 w 4832879"/>
                <a:gd name="connsiteY3" fmla="*/ 1655565 h 1655565"/>
                <a:gd name="connsiteX4" fmla="*/ 11010 w 4832879"/>
                <a:gd name="connsiteY4" fmla="*/ 1655565 h 1655565"/>
                <a:gd name="connsiteX5" fmla="*/ 17780 w 4832879"/>
                <a:gd name="connsiteY5" fmla="*/ 373970 h 1655565"/>
                <a:gd name="connsiteX0" fmla="*/ 17780 w 4832879"/>
                <a:gd name="connsiteY0" fmla="*/ 191409 h 1473004"/>
                <a:gd name="connsiteX1" fmla="*/ 4208780 w 4832879"/>
                <a:gd name="connsiteY1" fmla="*/ 290844 h 1473004"/>
                <a:gd name="connsiteX2" fmla="*/ 4816792 w 4832879"/>
                <a:gd name="connsiteY2" fmla="*/ 14466 h 1473004"/>
                <a:gd name="connsiteX3" fmla="*/ 4810022 w 4832879"/>
                <a:gd name="connsiteY3" fmla="*/ 1473004 h 1473004"/>
                <a:gd name="connsiteX4" fmla="*/ 11010 w 4832879"/>
                <a:gd name="connsiteY4" fmla="*/ 1473004 h 1473004"/>
                <a:gd name="connsiteX5" fmla="*/ 17780 w 4832879"/>
                <a:gd name="connsiteY5" fmla="*/ 191409 h 1473004"/>
                <a:gd name="connsiteX0" fmla="*/ 17780 w 4832879"/>
                <a:gd name="connsiteY0" fmla="*/ 191409 h 1473004"/>
                <a:gd name="connsiteX1" fmla="*/ 4208780 w 4832879"/>
                <a:gd name="connsiteY1" fmla="*/ 290844 h 1473004"/>
                <a:gd name="connsiteX2" fmla="*/ 4816792 w 4832879"/>
                <a:gd name="connsiteY2" fmla="*/ 14466 h 1473004"/>
                <a:gd name="connsiteX3" fmla="*/ 4810022 w 4832879"/>
                <a:gd name="connsiteY3" fmla="*/ 1473004 h 1473004"/>
                <a:gd name="connsiteX4" fmla="*/ 11010 w 4832879"/>
                <a:gd name="connsiteY4" fmla="*/ 1473004 h 1473004"/>
                <a:gd name="connsiteX5" fmla="*/ 17780 w 4832879"/>
                <a:gd name="connsiteY5" fmla="*/ 191409 h 1473004"/>
                <a:gd name="connsiteX0" fmla="*/ 17780 w 4832879"/>
                <a:gd name="connsiteY0" fmla="*/ 191409 h 1473004"/>
                <a:gd name="connsiteX1" fmla="*/ 3162300 w 4832879"/>
                <a:gd name="connsiteY1" fmla="*/ 667376 h 1473004"/>
                <a:gd name="connsiteX2" fmla="*/ 4816792 w 4832879"/>
                <a:gd name="connsiteY2" fmla="*/ 14466 h 1473004"/>
                <a:gd name="connsiteX3" fmla="*/ 4810022 w 4832879"/>
                <a:gd name="connsiteY3" fmla="*/ 1473004 h 1473004"/>
                <a:gd name="connsiteX4" fmla="*/ 11010 w 4832879"/>
                <a:gd name="connsiteY4" fmla="*/ 1473004 h 1473004"/>
                <a:gd name="connsiteX5" fmla="*/ 17780 w 4832879"/>
                <a:gd name="connsiteY5" fmla="*/ 191409 h 1473004"/>
                <a:gd name="connsiteX0" fmla="*/ 17780 w 4832879"/>
                <a:gd name="connsiteY0" fmla="*/ 191409 h 1473004"/>
                <a:gd name="connsiteX1" fmla="*/ 3162300 w 4832879"/>
                <a:gd name="connsiteY1" fmla="*/ 667376 h 1473004"/>
                <a:gd name="connsiteX2" fmla="*/ 4816792 w 4832879"/>
                <a:gd name="connsiteY2" fmla="*/ 14466 h 1473004"/>
                <a:gd name="connsiteX3" fmla="*/ 4810022 w 4832879"/>
                <a:gd name="connsiteY3" fmla="*/ 1473004 h 1473004"/>
                <a:gd name="connsiteX4" fmla="*/ 11010 w 4832879"/>
                <a:gd name="connsiteY4" fmla="*/ 1473004 h 1473004"/>
                <a:gd name="connsiteX5" fmla="*/ 17780 w 4832879"/>
                <a:gd name="connsiteY5" fmla="*/ 191409 h 1473004"/>
                <a:gd name="connsiteX0" fmla="*/ 17780 w 4832879"/>
                <a:gd name="connsiteY0" fmla="*/ 191409 h 1473004"/>
                <a:gd name="connsiteX1" fmla="*/ 3162300 w 4832879"/>
                <a:gd name="connsiteY1" fmla="*/ 667376 h 1473004"/>
                <a:gd name="connsiteX2" fmla="*/ 4816792 w 4832879"/>
                <a:gd name="connsiteY2" fmla="*/ 14466 h 1473004"/>
                <a:gd name="connsiteX3" fmla="*/ 4810022 w 4832879"/>
                <a:gd name="connsiteY3" fmla="*/ 1473004 h 1473004"/>
                <a:gd name="connsiteX4" fmla="*/ 11010 w 4832879"/>
                <a:gd name="connsiteY4" fmla="*/ 1473004 h 1473004"/>
                <a:gd name="connsiteX5" fmla="*/ 17780 w 4832879"/>
                <a:gd name="connsiteY5" fmla="*/ 191409 h 1473004"/>
                <a:gd name="connsiteX0" fmla="*/ 17780 w 4832879"/>
                <a:gd name="connsiteY0" fmla="*/ 191409 h 1473004"/>
                <a:gd name="connsiteX1" fmla="*/ 3238500 w 4832879"/>
                <a:gd name="connsiteY1" fmla="*/ 540377 h 1473004"/>
                <a:gd name="connsiteX2" fmla="*/ 4816792 w 4832879"/>
                <a:gd name="connsiteY2" fmla="*/ 14466 h 1473004"/>
                <a:gd name="connsiteX3" fmla="*/ 4810022 w 4832879"/>
                <a:gd name="connsiteY3" fmla="*/ 1473004 h 1473004"/>
                <a:gd name="connsiteX4" fmla="*/ 11010 w 4832879"/>
                <a:gd name="connsiteY4" fmla="*/ 1473004 h 1473004"/>
                <a:gd name="connsiteX5" fmla="*/ 17780 w 4832879"/>
                <a:gd name="connsiteY5" fmla="*/ 191409 h 1473004"/>
                <a:gd name="connsiteX0" fmla="*/ 17780 w 4832879"/>
                <a:gd name="connsiteY0" fmla="*/ 191409 h 1473004"/>
                <a:gd name="connsiteX1" fmla="*/ 3238500 w 4832879"/>
                <a:gd name="connsiteY1" fmla="*/ 540377 h 1473004"/>
                <a:gd name="connsiteX2" fmla="*/ 4816792 w 4832879"/>
                <a:gd name="connsiteY2" fmla="*/ 14466 h 1473004"/>
                <a:gd name="connsiteX3" fmla="*/ 4810022 w 4832879"/>
                <a:gd name="connsiteY3" fmla="*/ 1473004 h 1473004"/>
                <a:gd name="connsiteX4" fmla="*/ 11010 w 4832879"/>
                <a:gd name="connsiteY4" fmla="*/ 1473004 h 1473004"/>
                <a:gd name="connsiteX5" fmla="*/ 17780 w 4832879"/>
                <a:gd name="connsiteY5" fmla="*/ 191409 h 1473004"/>
                <a:gd name="connsiteX0" fmla="*/ 17780 w 4832879"/>
                <a:gd name="connsiteY0" fmla="*/ 190778 h 1472373"/>
                <a:gd name="connsiteX1" fmla="*/ 3238500 w 4832879"/>
                <a:gd name="connsiteY1" fmla="*/ 539746 h 1472373"/>
                <a:gd name="connsiteX2" fmla="*/ 4816792 w 4832879"/>
                <a:gd name="connsiteY2" fmla="*/ 13835 h 1472373"/>
                <a:gd name="connsiteX3" fmla="*/ 4810022 w 4832879"/>
                <a:gd name="connsiteY3" fmla="*/ 1472373 h 1472373"/>
                <a:gd name="connsiteX4" fmla="*/ 11010 w 4832879"/>
                <a:gd name="connsiteY4" fmla="*/ 1472373 h 1472373"/>
                <a:gd name="connsiteX5" fmla="*/ 17780 w 4832879"/>
                <a:gd name="connsiteY5" fmla="*/ 190778 h 1472373"/>
                <a:gd name="connsiteX0" fmla="*/ 17780 w 4832879"/>
                <a:gd name="connsiteY0" fmla="*/ 190778 h 1472373"/>
                <a:gd name="connsiteX1" fmla="*/ 3238500 w 4832879"/>
                <a:gd name="connsiteY1" fmla="*/ 539746 h 1472373"/>
                <a:gd name="connsiteX2" fmla="*/ 4816792 w 4832879"/>
                <a:gd name="connsiteY2" fmla="*/ 13835 h 1472373"/>
                <a:gd name="connsiteX3" fmla="*/ 4810022 w 4832879"/>
                <a:gd name="connsiteY3" fmla="*/ 1472373 h 1472373"/>
                <a:gd name="connsiteX4" fmla="*/ 11010 w 4832879"/>
                <a:gd name="connsiteY4" fmla="*/ 1472373 h 1472373"/>
                <a:gd name="connsiteX5" fmla="*/ 17780 w 4832879"/>
                <a:gd name="connsiteY5" fmla="*/ 190778 h 1472373"/>
                <a:gd name="connsiteX0" fmla="*/ 17780 w 4832879"/>
                <a:gd name="connsiteY0" fmla="*/ 190778 h 1472373"/>
                <a:gd name="connsiteX1" fmla="*/ 3238500 w 4832879"/>
                <a:gd name="connsiteY1" fmla="*/ 539746 h 1472373"/>
                <a:gd name="connsiteX2" fmla="*/ 4816792 w 4832879"/>
                <a:gd name="connsiteY2" fmla="*/ 13835 h 1472373"/>
                <a:gd name="connsiteX3" fmla="*/ 4810022 w 4832879"/>
                <a:gd name="connsiteY3" fmla="*/ 1472373 h 1472373"/>
                <a:gd name="connsiteX4" fmla="*/ 11010 w 4832879"/>
                <a:gd name="connsiteY4" fmla="*/ 1472373 h 1472373"/>
                <a:gd name="connsiteX5" fmla="*/ 17780 w 4832879"/>
                <a:gd name="connsiteY5" fmla="*/ 190778 h 1472373"/>
                <a:gd name="connsiteX0" fmla="*/ 17780 w 4832879"/>
                <a:gd name="connsiteY0" fmla="*/ 190778 h 1476775"/>
                <a:gd name="connsiteX1" fmla="*/ 3238500 w 4832879"/>
                <a:gd name="connsiteY1" fmla="*/ 539746 h 1476775"/>
                <a:gd name="connsiteX2" fmla="*/ 4816792 w 4832879"/>
                <a:gd name="connsiteY2" fmla="*/ 13835 h 1476775"/>
                <a:gd name="connsiteX3" fmla="*/ 4810022 w 4832879"/>
                <a:gd name="connsiteY3" fmla="*/ 1472373 h 1476775"/>
                <a:gd name="connsiteX4" fmla="*/ 11010 w 4832879"/>
                <a:gd name="connsiteY4" fmla="*/ 1472373 h 1476775"/>
                <a:gd name="connsiteX5" fmla="*/ 17780 w 4832879"/>
                <a:gd name="connsiteY5" fmla="*/ 190778 h 1476775"/>
                <a:gd name="connsiteX0" fmla="*/ 17780 w 4832879"/>
                <a:gd name="connsiteY0" fmla="*/ 190778 h 1482752"/>
                <a:gd name="connsiteX1" fmla="*/ 3238500 w 4832879"/>
                <a:gd name="connsiteY1" fmla="*/ 539746 h 1482752"/>
                <a:gd name="connsiteX2" fmla="*/ 4816792 w 4832879"/>
                <a:gd name="connsiteY2" fmla="*/ 13835 h 1482752"/>
                <a:gd name="connsiteX3" fmla="*/ 4816790 w 4832879"/>
                <a:gd name="connsiteY3" fmla="*/ 1478350 h 1482752"/>
                <a:gd name="connsiteX4" fmla="*/ 11010 w 4832879"/>
                <a:gd name="connsiteY4" fmla="*/ 1472373 h 1482752"/>
                <a:gd name="connsiteX5" fmla="*/ 17780 w 4832879"/>
                <a:gd name="connsiteY5" fmla="*/ 190778 h 1482752"/>
                <a:gd name="connsiteX0" fmla="*/ 17780 w 4832879"/>
                <a:gd name="connsiteY0" fmla="*/ 190778 h 1482750"/>
                <a:gd name="connsiteX1" fmla="*/ 3238500 w 4832879"/>
                <a:gd name="connsiteY1" fmla="*/ 539746 h 1482750"/>
                <a:gd name="connsiteX2" fmla="*/ 4816792 w 4832879"/>
                <a:gd name="connsiteY2" fmla="*/ 13835 h 1482750"/>
                <a:gd name="connsiteX3" fmla="*/ 4816790 w 4832879"/>
                <a:gd name="connsiteY3" fmla="*/ 1478349 h 1482750"/>
                <a:gd name="connsiteX4" fmla="*/ 11010 w 4832879"/>
                <a:gd name="connsiteY4" fmla="*/ 1472373 h 1482750"/>
                <a:gd name="connsiteX5" fmla="*/ 17780 w 4832879"/>
                <a:gd name="connsiteY5" fmla="*/ 190778 h 1482750"/>
                <a:gd name="connsiteX0" fmla="*/ 17780 w 4832879"/>
                <a:gd name="connsiteY0" fmla="*/ 190778 h 1482752"/>
                <a:gd name="connsiteX1" fmla="*/ 3238500 w 4832879"/>
                <a:gd name="connsiteY1" fmla="*/ 539746 h 1482752"/>
                <a:gd name="connsiteX2" fmla="*/ 4816792 w 4832879"/>
                <a:gd name="connsiteY2" fmla="*/ 13835 h 1482752"/>
                <a:gd name="connsiteX3" fmla="*/ 4816790 w 4832879"/>
                <a:gd name="connsiteY3" fmla="*/ 1478349 h 1482752"/>
                <a:gd name="connsiteX4" fmla="*/ 11010 w 4832879"/>
                <a:gd name="connsiteY4" fmla="*/ 1472373 h 1482752"/>
                <a:gd name="connsiteX5" fmla="*/ 17780 w 4832879"/>
                <a:gd name="connsiteY5" fmla="*/ 190778 h 1482752"/>
                <a:gd name="connsiteX0" fmla="*/ 17780 w 4832879"/>
                <a:gd name="connsiteY0" fmla="*/ 190778 h 1482750"/>
                <a:gd name="connsiteX1" fmla="*/ 3238500 w 4832879"/>
                <a:gd name="connsiteY1" fmla="*/ 539746 h 1482750"/>
                <a:gd name="connsiteX2" fmla="*/ 4816792 w 4832879"/>
                <a:gd name="connsiteY2" fmla="*/ 13835 h 1482750"/>
                <a:gd name="connsiteX3" fmla="*/ 4816790 w 4832879"/>
                <a:gd name="connsiteY3" fmla="*/ 1478349 h 1482750"/>
                <a:gd name="connsiteX4" fmla="*/ 11010 w 4832879"/>
                <a:gd name="connsiteY4" fmla="*/ 1472373 h 1482750"/>
                <a:gd name="connsiteX5" fmla="*/ 17780 w 4832879"/>
                <a:gd name="connsiteY5" fmla="*/ 190778 h 1482750"/>
                <a:gd name="connsiteX0" fmla="*/ 17780 w 4832879"/>
                <a:gd name="connsiteY0" fmla="*/ 190778 h 1482752"/>
                <a:gd name="connsiteX1" fmla="*/ 3238500 w 4832879"/>
                <a:gd name="connsiteY1" fmla="*/ 539746 h 1482752"/>
                <a:gd name="connsiteX2" fmla="*/ 4816792 w 4832879"/>
                <a:gd name="connsiteY2" fmla="*/ 13835 h 1482752"/>
                <a:gd name="connsiteX3" fmla="*/ 4816790 w 4832879"/>
                <a:gd name="connsiteY3" fmla="*/ 1478349 h 1482752"/>
                <a:gd name="connsiteX4" fmla="*/ 11010 w 4832879"/>
                <a:gd name="connsiteY4" fmla="*/ 1472373 h 1482752"/>
                <a:gd name="connsiteX5" fmla="*/ 17780 w 4832879"/>
                <a:gd name="connsiteY5" fmla="*/ 190778 h 1482752"/>
                <a:gd name="connsiteX0" fmla="*/ 17780 w 4832879"/>
                <a:gd name="connsiteY0" fmla="*/ 190778 h 1482750"/>
                <a:gd name="connsiteX1" fmla="*/ 3238500 w 4832879"/>
                <a:gd name="connsiteY1" fmla="*/ 539746 h 1482750"/>
                <a:gd name="connsiteX2" fmla="*/ 4816792 w 4832879"/>
                <a:gd name="connsiteY2" fmla="*/ 13835 h 1482750"/>
                <a:gd name="connsiteX3" fmla="*/ 4816790 w 4832879"/>
                <a:gd name="connsiteY3" fmla="*/ 1478349 h 1482750"/>
                <a:gd name="connsiteX4" fmla="*/ 11010 w 4832879"/>
                <a:gd name="connsiteY4" fmla="*/ 1472373 h 1482750"/>
                <a:gd name="connsiteX5" fmla="*/ 17780 w 4832879"/>
                <a:gd name="connsiteY5" fmla="*/ 190778 h 1482750"/>
                <a:gd name="connsiteX0" fmla="*/ 17780 w 4832879"/>
                <a:gd name="connsiteY0" fmla="*/ 190778 h 1482752"/>
                <a:gd name="connsiteX1" fmla="*/ 3238500 w 4832879"/>
                <a:gd name="connsiteY1" fmla="*/ 539746 h 1482752"/>
                <a:gd name="connsiteX2" fmla="*/ 4816792 w 4832879"/>
                <a:gd name="connsiteY2" fmla="*/ 13835 h 1482752"/>
                <a:gd name="connsiteX3" fmla="*/ 4816790 w 4832879"/>
                <a:gd name="connsiteY3" fmla="*/ 1478349 h 1482752"/>
                <a:gd name="connsiteX4" fmla="*/ 11010 w 4832879"/>
                <a:gd name="connsiteY4" fmla="*/ 1472373 h 1482752"/>
                <a:gd name="connsiteX5" fmla="*/ 17780 w 4832879"/>
                <a:gd name="connsiteY5" fmla="*/ 190778 h 1482752"/>
                <a:gd name="connsiteX0" fmla="*/ 17780 w 4848966"/>
                <a:gd name="connsiteY0" fmla="*/ 182841 h 1474813"/>
                <a:gd name="connsiteX1" fmla="*/ 3238500 w 4848966"/>
                <a:gd name="connsiteY1" fmla="*/ 531809 h 1474813"/>
                <a:gd name="connsiteX2" fmla="*/ 4832879 w 4848966"/>
                <a:gd name="connsiteY2" fmla="*/ 13835 h 1474813"/>
                <a:gd name="connsiteX3" fmla="*/ 4816790 w 4848966"/>
                <a:gd name="connsiteY3" fmla="*/ 1470412 h 1474813"/>
                <a:gd name="connsiteX4" fmla="*/ 11010 w 4848966"/>
                <a:gd name="connsiteY4" fmla="*/ 1464436 h 1474813"/>
                <a:gd name="connsiteX5" fmla="*/ 17780 w 4848966"/>
                <a:gd name="connsiteY5" fmla="*/ 182841 h 1474813"/>
                <a:gd name="connsiteX0" fmla="*/ 17780 w 4848966"/>
                <a:gd name="connsiteY0" fmla="*/ 182841 h 1464436"/>
                <a:gd name="connsiteX1" fmla="*/ 3238500 w 4848966"/>
                <a:gd name="connsiteY1" fmla="*/ 531809 h 1464436"/>
                <a:gd name="connsiteX2" fmla="*/ 4832879 w 4848966"/>
                <a:gd name="connsiteY2" fmla="*/ 13835 h 1464436"/>
                <a:gd name="connsiteX3" fmla="*/ 4832879 w 4848966"/>
                <a:gd name="connsiteY3" fmla="*/ 1454538 h 1464436"/>
                <a:gd name="connsiteX4" fmla="*/ 11010 w 4848966"/>
                <a:gd name="connsiteY4" fmla="*/ 1464436 h 1464436"/>
                <a:gd name="connsiteX5" fmla="*/ 17780 w 4848966"/>
                <a:gd name="connsiteY5" fmla="*/ 182841 h 1464436"/>
                <a:gd name="connsiteX0" fmla="*/ 17780 w 4853094"/>
                <a:gd name="connsiteY0" fmla="*/ 169007 h 1450602"/>
                <a:gd name="connsiteX1" fmla="*/ 3238500 w 4853094"/>
                <a:gd name="connsiteY1" fmla="*/ 517975 h 1450602"/>
                <a:gd name="connsiteX2" fmla="*/ 4832879 w 4853094"/>
                <a:gd name="connsiteY2" fmla="*/ 1 h 1450602"/>
                <a:gd name="connsiteX3" fmla="*/ 4832879 w 4853094"/>
                <a:gd name="connsiteY3" fmla="*/ 1440704 h 1450602"/>
                <a:gd name="connsiteX4" fmla="*/ 11010 w 4853094"/>
                <a:gd name="connsiteY4" fmla="*/ 1450602 h 1450602"/>
                <a:gd name="connsiteX5" fmla="*/ 17780 w 4853094"/>
                <a:gd name="connsiteY5" fmla="*/ 169007 h 1450602"/>
                <a:gd name="connsiteX0" fmla="*/ 17780 w 4839442"/>
                <a:gd name="connsiteY0" fmla="*/ 170935 h 1452530"/>
                <a:gd name="connsiteX1" fmla="*/ 3238500 w 4839442"/>
                <a:gd name="connsiteY1" fmla="*/ 519903 h 1452530"/>
                <a:gd name="connsiteX2" fmla="*/ 4832879 w 4839442"/>
                <a:gd name="connsiteY2" fmla="*/ 1929 h 1452530"/>
                <a:gd name="connsiteX3" fmla="*/ 4832879 w 4839442"/>
                <a:gd name="connsiteY3" fmla="*/ 1442632 h 1452530"/>
                <a:gd name="connsiteX4" fmla="*/ 11010 w 4839442"/>
                <a:gd name="connsiteY4" fmla="*/ 1452530 h 1452530"/>
                <a:gd name="connsiteX5" fmla="*/ 17780 w 4839442"/>
                <a:gd name="connsiteY5" fmla="*/ 170935 h 1452530"/>
                <a:gd name="connsiteX0" fmla="*/ 17780 w 4839442"/>
                <a:gd name="connsiteY0" fmla="*/ 170933 h 1452528"/>
                <a:gd name="connsiteX1" fmla="*/ 3238500 w 4839442"/>
                <a:gd name="connsiteY1" fmla="*/ 519901 h 1452528"/>
                <a:gd name="connsiteX2" fmla="*/ 4832879 w 4839442"/>
                <a:gd name="connsiteY2" fmla="*/ 1928 h 1452528"/>
                <a:gd name="connsiteX3" fmla="*/ 4832879 w 4839442"/>
                <a:gd name="connsiteY3" fmla="*/ 1442630 h 1452528"/>
                <a:gd name="connsiteX4" fmla="*/ 11010 w 4839442"/>
                <a:gd name="connsiteY4" fmla="*/ 1452528 h 1452528"/>
                <a:gd name="connsiteX5" fmla="*/ 17780 w 4839442"/>
                <a:gd name="connsiteY5" fmla="*/ 170933 h 1452528"/>
                <a:gd name="connsiteX0" fmla="*/ 17780 w 4839442"/>
                <a:gd name="connsiteY0" fmla="*/ 170935 h 1452530"/>
                <a:gd name="connsiteX1" fmla="*/ 3238500 w 4839442"/>
                <a:gd name="connsiteY1" fmla="*/ 519903 h 1452530"/>
                <a:gd name="connsiteX2" fmla="*/ 4832879 w 4839442"/>
                <a:gd name="connsiteY2" fmla="*/ 1930 h 1452530"/>
                <a:gd name="connsiteX3" fmla="*/ 4832879 w 4839442"/>
                <a:gd name="connsiteY3" fmla="*/ 1442632 h 1452530"/>
                <a:gd name="connsiteX4" fmla="*/ 11010 w 4839442"/>
                <a:gd name="connsiteY4" fmla="*/ 1452530 h 1452530"/>
                <a:gd name="connsiteX5" fmla="*/ 17780 w 4839442"/>
                <a:gd name="connsiteY5" fmla="*/ 170935 h 1452530"/>
                <a:gd name="connsiteX0" fmla="*/ 17780 w 4839442"/>
                <a:gd name="connsiteY0" fmla="*/ 170933 h 1447033"/>
                <a:gd name="connsiteX1" fmla="*/ 3238500 w 4839442"/>
                <a:gd name="connsiteY1" fmla="*/ 519901 h 1447033"/>
                <a:gd name="connsiteX2" fmla="*/ 4832879 w 4839442"/>
                <a:gd name="connsiteY2" fmla="*/ 1928 h 1447033"/>
                <a:gd name="connsiteX3" fmla="*/ 4832879 w 4839442"/>
                <a:gd name="connsiteY3" fmla="*/ 1442630 h 1447033"/>
                <a:gd name="connsiteX4" fmla="*/ 33867 w 4839442"/>
                <a:gd name="connsiteY4" fmla="*/ 1442630 h 1447033"/>
                <a:gd name="connsiteX5" fmla="*/ 17780 w 4839442"/>
                <a:gd name="connsiteY5" fmla="*/ 170933 h 1447033"/>
                <a:gd name="connsiteX0" fmla="*/ 17780 w 4823355"/>
                <a:gd name="connsiteY0" fmla="*/ 164982 h 1447033"/>
                <a:gd name="connsiteX1" fmla="*/ 3222413 w 4823355"/>
                <a:gd name="connsiteY1" fmla="*/ 519903 h 1447033"/>
                <a:gd name="connsiteX2" fmla="*/ 4816792 w 4823355"/>
                <a:gd name="connsiteY2" fmla="*/ 1930 h 1447033"/>
                <a:gd name="connsiteX3" fmla="*/ 4816792 w 4823355"/>
                <a:gd name="connsiteY3" fmla="*/ 1442632 h 1447033"/>
                <a:gd name="connsiteX4" fmla="*/ 17780 w 4823355"/>
                <a:gd name="connsiteY4" fmla="*/ 1442632 h 1447033"/>
                <a:gd name="connsiteX5" fmla="*/ 17780 w 4823355"/>
                <a:gd name="connsiteY5" fmla="*/ 164982 h 1447033"/>
                <a:gd name="connsiteX0" fmla="*/ 15875 w 4821450"/>
                <a:gd name="connsiteY0" fmla="*/ 164980 h 1447033"/>
                <a:gd name="connsiteX1" fmla="*/ 3220508 w 4821450"/>
                <a:gd name="connsiteY1" fmla="*/ 519901 h 1447033"/>
                <a:gd name="connsiteX2" fmla="*/ 4814887 w 4821450"/>
                <a:gd name="connsiteY2" fmla="*/ 1928 h 1447033"/>
                <a:gd name="connsiteX3" fmla="*/ 4814887 w 4821450"/>
                <a:gd name="connsiteY3" fmla="*/ 1442630 h 1447033"/>
                <a:gd name="connsiteX4" fmla="*/ 15875 w 4821450"/>
                <a:gd name="connsiteY4" fmla="*/ 1442630 h 1447033"/>
                <a:gd name="connsiteX5" fmla="*/ 15875 w 4821450"/>
                <a:gd name="connsiteY5" fmla="*/ 164980 h 1447033"/>
                <a:gd name="connsiteX0" fmla="*/ 15875 w 4821451"/>
                <a:gd name="connsiteY0" fmla="*/ 170935 h 1447033"/>
                <a:gd name="connsiteX1" fmla="*/ 3220509 w 4821451"/>
                <a:gd name="connsiteY1" fmla="*/ 519903 h 1447033"/>
                <a:gd name="connsiteX2" fmla="*/ 4814888 w 4821451"/>
                <a:gd name="connsiteY2" fmla="*/ 1930 h 1447033"/>
                <a:gd name="connsiteX3" fmla="*/ 4814888 w 4821451"/>
                <a:gd name="connsiteY3" fmla="*/ 1442632 h 1447033"/>
                <a:gd name="connsiteX4" fmla="*/ 15876 w 4821451"/>
                <a:gd name="connsiteY4" fmla="*/ 1442632 h 1447033"/>
                <a:gd name="connsiteX5" fmla="*/ 15875 w 4821451"/>
                <a:gd name="connsiteY5" fmla="*/ 170935 h 1447033"/>
                <a:gd name="connsiteX0" fmla="*/ 15875 w 4821451"/>
                <a:gd name="connsiteY0" fmla="*/ 170933 h 1447033"/>
                <a:gd name="connsiteX1" fmla="*/ 3220509 w 4821451"/>
                <a:gd name="connsiteY1" fmla="*/ 519901 h 1447033"/>
                <a:gd name="connsiteX2" fmla="*/ 4814888 w 4821451"/>
                <a:gd name="connsiteY2" fmla="*/ 1928 h 1447033"/>
                <a:gd name="connsiteX3" fmla="*/ 4814888 w 4821451"/>
                <a:gd name="connsiteY3" fmla="*/ 1442630 h 1447033"/>
                <a:gd name="connsiteX4" fmla="*/ 15876 w 4821451"/>
                <a:gd name="connsiteY4" fmla="*/ 1442630 h 1447033"/>
                <a:gd name="connsiteX5" fmla="*/ 15875 w 4821451"/>
                <a:gd name="connsiteY5" fmla="*/ 170933 h 1447033"/>
                <a:gd name="connsiteX0" fmla="*/ 12065 w 4817641"/>
                <a:gd name="connsiteY0" fmla="*/ 170935 h 1447033"/>
                <a:gd name="connsiteX1" fmla="*/ 3216699 w 4817641"/>
                <a:gd name="connsiteY1" fmla="*/ 519903 h 1447033"/>
                <a:gd name="connsiteX2" fmla="*/ 4811078 w 4817641"/>
                <a:gd name="connsiteY2" fmla="*/ 1930 h 1447033"/>
                <a:gd name="connsiteX3" fmla="*/ 4811078 w 4817641"/>
                <a:gd name="connsiteY3" fmla="*/ 1442632 h 1447033"/>
                <a:gd name="connsiteX4" fmla="*/ 12066 w 4817641"/>
                <a:gd name="connsiteY4" fmla="*/ 1442632 h 1447033"/>
                <a:gd name="connsiteX5" fmla="*/ 12065 w 4817641"/>
                <a:gd name="connsiteY5" fmla="*/ 170935 h 1447033"/>
                <a:gd name="connsiteX0" fmla="*/ 12065 w 4817641"/>
                <a:gd name="connsiteY0" fmla="*/ 173910 h 1447033"/>
                <a:gd name="connsiteX1" fmla="*/ 3216699 w 4817641"/>
                <a:gd name="connsiteY1" fmla="*/ 519901 h 1447033"/>
                <a:gd name="connsiteX2" fmla="*/ 4811078 w 4817641"/>
                <a:gd name="connsiteY2" fmla="*/ 1928 h 1447033"/>
                <a:gd name="connsiteX3" fmla="*/ 4811078 w 4817641"/>
                <a:gd name="connsiteY3" fmla="*/ 1442630 h 1447033"/>
                <a:gd name="connsiteX4" fmla="*/ 12066 w 4817641"/>
                <a:gd name="connsiteY4" fmla="*/ 1442630 h 1447033"/>
                <a:gd name="connsiteX5" fmla="*/ 12065 w 4817641"/>
                <a:gd name="connsiteY5" fmla="*/ 173910 h 1447033"/>
                <a:gd name="connsiteX0" fmla="*/ 12065 w 4817641"/>
                <a:gd name="connsiteY0" fmla="*/ 173912 h 1447033"/>
                <a:gd name="connsiteX1" fmla="*/ 3216699 w 4817641"/>
                <a:gd name="connsiteY1" fmla="*/ 519903 h 1447033"/>
                <a:gd name="connsiteX2" fmla="*/ 4811078 w 4817641"/>
                <a:gd name="connsiteY2" fmla="*/ 1930 h 1447033"/>
                <a:gd name="connsiteX3" fmla="*/ 4811078 w 4817641"/>
                <a:gd name="connsiteY3" fmla="*/ 1442632 h 1447033"/>
                <a:gd name="connsiteX4" fmla="*/ 12066 w 4817641"/>
                <a:gd name="connsiteY4" fmla="*/ 1442632 h 1447033"/>
                <a:gd name="connsiteX5" fmla="*/ 12065 w 4817641"/>
                <a:gd name="connsiteY5" fmla="*/ 173912 h 1447033"/>
                <a:gd name="connsiteX0" fmla="*/ 13970 w 4819546"/>
                <a:gd name="connsiteY0" fmla="*/ 173910 h 1447033"/>
                <a:gd name="connsiteX1" fmla="*/ 3218604 w 4819546"/>
                <a:gd name="connsiteY1" fmla="*/ 519901 h 1447033"/>
                <a:gd name="connsiteX2" fmla="*/ 4812983 w 4819546"/>
                <a:gd name="connsiteY2" fmla="*/ 1928 h 1447033"/>
                <a:gd name="connsiteX3" fmla="*/ 4812983 w 4819546"/>
                <a:gd name="connsiteY3" fmla="*/ 1442630 h 1447033"/>
                <a:gd name="connsiteX4" fmla="*/ 13971 w 4819546"/>
                <a:gd name="connsiteY4" fmla="*/ 1442630 h 1447033"/>
                <a:gd name="connsiteX5" fmla="*/ 13970 w 4819546"/>
                <a:gd name="connsiteY5" fmla="*/ 173910 h 1447033"/>
                <a:gd name="connsiteX0" fmla="*/ 5079 w 4810655"/>
                <a:gd name="connsiteY0" fmla="*/ 173912 h 1447033"/>
                <a:gd name="connsiteX1" fmla="*/ 3209713 w 4810655"/>
                <a:gd name="connsiteY1" fmla="*/ 519903 h 1447033"/>
                <a:gd name="connsiteX2" fmla="*/ 4804092 w 4810655"/>
                <a:gd name="connsiteY2" fmla="*/ 1930 h 1447033"/>
                <a:gd name="connsiteX3" fmla="*/ 4804092 w 4810655"/>
                <a:gd name="connsiteY3" fmla="*/ 1442632 h 1447033"/>
                <a:gd name="connsiteX4" fmla="*/ 5080 w 4810655"/>
                <a:gd name="connsiteY4" fmla="*/ 1442632 h 1447033"/>
                <a:gd name="connsiteX5" fmla="*/ 5079 w 4810655"/>
                <a:gd name="connsiteY5" fmla="*/ 173912 h 1447033"/>
                <a:gd name="connsiteX0" fmla="*/ 5079 w 4810655"/>
                <a:gd name="connsiteY0" fmla="*/ 173910 h 1447033"/>
                <a:gd name="connsiteX1" fmla="*/ 3209713 w 4810655"/>
                <a:gd name="connsiteY1" fmla="*/ 519901 h 1447033"/>
                <a:gd name="connsiteX2" fmla="*/ 4804092 w 4810655"/>
                <a:gd name="connsiteY2" fmla="*/ 1928 h 1447033"/>
                <a:gd name="connsiteX3" fmla="*/ 4804092 w 4810655"/>
                <a:gd name="connsiteY3" fmla="*/ 1442630 h 1447033"/>
                <a:gd name="connsiteX4" fmla="*/ 5080 w 4810655"/>
                <a:gd name="connsiteY4" fmla="*/ 1442630 h 1447033"/>
                <a:gd name="connsiteX5" fmla="*/ 5079 w 4810655"/>
                <a:gd name="connsiteY5" fmla="*/ 173910 h 1447033"/>
                <a:gd name="connsiteX0" fmla="*/ 5079 w 4810655"/>
                <a:gd name="connsiteY0" fmla="*/ 173912 h 1447033"/>
                <a:gd name="connsiteX1" fmla="*/ 3209713 w 4810655"/>
                <a:gd name="connsiteY1" fmla="*/ 519903 h 1447033"/>
                <a:gd name="connsiteX2" fmla="*/ 4804092 w 4810655"/>
                <a:gd name="connsiteY2" fmla="*/ 1930 h 1447033"/>
                <a:gd name="connsiteX3" fmla="*/ 4804092 w 4810655"/>
                <a:gd name="connsiteY3" fmla="*/ 1442632 h 1447033"/>
                <a:gd name="connsiteX4" fmla="*/ 5080 w 4810655"/>
                <a:gd name="connsiteY4" fmla="*/ 1442632 h 1447033"/>
                <a:gd name="connsiteX5" fmla="*/ 5079 w 4810655"/>
                <a:gd name="connsiteY5" fmla="*/ 173912 h 1447033"/>
                <a:gd name="connsiteX0" fmla="*/ 3174 w 4808750"/>
                <a:gd name="connsiteY0" fmla="*/ 173910 h 1447033"/>
                <a:gd name="connsiteX1" fmla="*/ 3207808 w 4808750"/>
                <a:gd name="connsiteY1" fmla="*/ 519901 h 1447033"/>
                <a:gd name="connsiteX2" fmla="*/ 4802187 w 4808750"/>
                <a:gd name="connsiteY2" fmla="*/ 1928 h 1447033"/>
                <a:gd name="connsiteX3" fmla="*/ 4802187 w 4808750"/>
                <a:gd name="connsiteY3" fmla="*/ 1442630 h 1447033"/>
                <a:gd name="connsiteX4" fmla="*/ 3175 w 4808750"/>
                <a:gd name="connsiteY4" fmla="*/ 1442630 h 1447033"/>
                <a:gd name="connsiteX5" fmla="*/ 3174 w 4808750"/>
                <a:gd name="connsiteY5" fmla="*/ 173910 h 1447033"/>
                <a:gd name="connsiteX0" fmla="*/ 3174 w 4808750"/>
                <a:gd name="connsiteY0" fmla="*/ 173912 h 1447033"/>
                <a:gd name="connsiteX1" fmla="*/ 3207808 w 4808750"/>
                <a:gd name="connsiteY1" fmla="*/ 519903 h 1447033"/>
                <a:gd name="connsiteX2" fmla="*/ 4802187 w 4808750"/>
                <a:gd name="connsiteY2" fmla="*/ 1930 h 1447033"/>
                <a:gd name="connsiteX3" fmla="*/ 4802187 w 4808750"/>
                <a:gd name="connsiteY3" fmla="*/ 1442632 h 1447033"/>
                <a:gd name="connsiteX4" fmla="*/ 3175 w 4808750"/>
                <a:gd name="connsiteY4" fmla="*/ 1442632 h 1447033"/>
                <a:gd name="connsiteX5" fmla="*/ 3174 w 4808750"/>
                <a:gd name="connsiteY5" fmla="*/ 173912 h 14470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808750" h="1447033">
                  <a:moveTo>
                    <a:pt x="3174" y="173912"/>
                  </a:moveTo>
                  <a:cubicBezTo>
                    <a:pt x="2317607" y="929370"/>
                    <a:pt x="2427711" y="826673"/>
                    <a:pt x="3207808" y="519903"/>
                  </a:cubicBezTo>
                  <a:cubicBezTo>
                    <a:pt x="3378305" y="427445"/>
                    <a:pt x="4245610" y="10548"/>
                    <a:pt x="4802187" y="1930"/>
                  </a:cubicBezTo>
                  <a:cubicBezTo>
                    <a:pt x="4808750" y="1"/>
                    <a:pt x="4800388" y="1447034"/>
                    <a:pt x="4802187" y="1442632"/>
                  </a:cubicBezTo>
                  <a:lnTo>
                    <a:pt x="3175" y="1442632"/>
                  </a:lnTo>
                  <a:cubicBezTo>
                    <a:pt x="0" y="1443246"/>
                    <a:pt x="4444" y="1442163"/>
                    <a:pt x="3174" y="173912"/>
                  </a:cubicBezTo>
                  <a:close/>
                </a:path>
              </a:pathLst>
            </a:custGeom>
            <a:gradFill flip="none" rotWithShape="1">
              <a:gsLst>
                <a:gs pos="0">
                  <a:schemeClr val="accent5">
                    <a:alpha val="43000"/>
                  </a:schemeClr>
                </a:gs>
                <a:gs pos="72000">
                  <a:srgbClr val="0E5784"/>
                </a:gs>
                <a:gs pos="77000">
                  <a:srgbClr val="0E5784"/>
                </a:gs>
                <a:gs pos="97000">
                  <a:schemeClr val="bg1">
                    <a:alpha val="7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8" name="Picture 17" descr="2012_Cutwater_Asset_Management_Logo.wmf"/>
          <p:cNvPicPr>
            <a:picLocks noChangeAspect="1"/>
          </p:cNvPicPr>
          <p:nvPr/>
        </p:nvPicPr>
        <p:blipFill>
          <a:blip r:embed="rId2" cstate="print"/>
          <a:stretch>
            <a:fillRect/>
          </a:stretch>
        </p:blipFill>
        <p:spPr>
          <a:xfrm>
            <a:off x="465138" y="5807260"/>
            <a:ext cx="940897" cy="597997"/>
          </a:xfrm>
          <a:prstGeom prst="rect">
            <a:avLst/>
          </a:prstGeom>
        </p:spPr>
      </p:pic>
      <p:sp>
        <p:nvSpPr>
          <p:cNvPr id="10" name="Slide Number Placeholder 3"/>
          <p:cNvSpPr txBox="1">
            <a:spLocks/>
          </p:cNvSpPr>
          <p:nvPr/>
        </p:nvSpPr>
        <p:spPr bwMode="grayWhite">
          <a:xfrm>
            <a:off x="6572251" y="6464301"/>
            <a:ext cx="2133600" cy="365125"/>
          </a:xfrm>
          <a:prstGeom prst="rect">
            <a:avLst/>
          </a:prstGeom>
        </p:spPr>
        <p:txBody>
          <a:bodyPr vert="horz" wrap="square" lIns="91440" tIns="45720" rIns="91440" bIns="45720" numCol="1" anchor="t" anchorCtr="0" compatLnSpc="1">
            <a:prstTxWarp prst="textNoShape">
              <a:avLst/>
            </a:prstTxWarp>
          </a:bodyPr>
          <a:lstStyle>
            <a:lvl1pPr>
              <a:defRPr>
                <a:solidFill>
                  <a:schemeClr val="bg1"/>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3A102862-4553-4673-A653-13EC93ACF60C}" type="slidenum">
              <a:rPr kumimoji="0" lang="en-US" sz="1000" b="0" i="0" u="none" strike="noStrike" kern="1200" cap="none" spc="0" normalizeH="0" baseline="0" noProof="0" smtClean="0">
                <a:ln>
                  <a:noFill/>
                </a:ln>
                <a:solidFill>
                  <a:schemeClr val="bg1"/>
                </a:solidFill>
                <a:effectLst/>
                <a:uLnTx/>
                <a:uFillTx/>
                <a:latin typeface="Arial" pitchFamily="34" charset="0"/>
                <a:ea typeface="Arial" pitchFamily="34" charset="0"/>
                <a:cs typeface="Arial"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schemeClr val="bg1"/>
              </a:solidFill>
              <a:effectLst/>
              <a:uLnTx/>
              <a:uFillTx/>
              <a:latin typeface="Arial" pitchFamily="34" charset="0"/>
              <a:ea typeface="Arial" pitchFamily="34" charset="0"/>
              <a:cs typeface="Arial" pitchFamily="34" charset="0"/>
            </a:endParaRPr>
          </a:p>
        </p:txBody>
      </p:sp>
      <p:grpSp>
        <p:nvGrpSpPr>
          <p:cNvPr id="3" name="Group 10"/>
          <p:cNvGrpSpPr/>
          <p:nvPr/>
        </p:nvGrpSpPr>
        <p:grpSpPr>
          <a:xfrm>
            <a:off x="-35168" y="5354516"/>
            <a:ext cx="9458224" cy="1503484"/>
            <a:chOff x="-10160" y="5612236"/>
            <a:chExt cx="9354084" cy="1245764"/>
          </a:xfrm>
        </p:grpSpPr>
        <p:sp>
          <p:nvSpPr>
            <p:cNvPr id="12" name="Freeform 11"/>
            <p:cNvSpPr/>
            <p:nvPr userDrawn="1"/>
          </p:nvSpPr>
          <p:spPr>
            <a:xfrm>
              <a:off x="-3597" y="5612236"/>
              <a:ext cx="9347521" cy="1242948"/>
            </a:xfrm>
            <a:custGeom>
              <a:avLst/>
              <a:gdLst>
                <a:gd name="connsiteX0" fmla="*/ 0 w 4799012"/>
                <a:gd name="connsiteY0" fmla="*/ 0 h 1225550"/>
                <a:gd name="connsiteX1" fmla="*/ 4799012 w 4799012"/>
                <a:gd name="connsiteY1" fmla="*/ 0 h 1225550"/>
                <a:gd name="connsiteX2" fmla="*/ 4799012 w 4799012"/>
                <a:gd name="connsiteY2" fmla="*/ 1225550 h 1225550"/>
                <a:gd name="connsiteX3" fmla="*/ 0 w 4799012"/>
                <a:gd name="connsiteY3" fmla="*/ 1225550 h 1225550"/>
                <a:gd name="connsiteX4" fmla="*/ 0 w 4799012"/>
                <a:gd name="connsiteY4" fmla="*/ 0 h 1225550"/>
                <a:gd name="connsiteX0" fmla="*/ 0 w 4799012"/>
                <a:gd name="connsiteY0" fmla="*/ 254 h 1225804"/>
                <a:gd name="connsiteX1" fmla="*/ 1220660 w 4799012"/>
                <a:gd name="connsiteY1" fmla="*/ 0 h 1225804"/>
                <a:gd name="connsiteX2" fmla="*/ 4799012 w 4799012"/>
                <a:gd name="connsiteY2" fmla="*/ 254 h 1225804"/>
                <a:gd name="connsiteX3" fmla="*/ 4799012 w 4799012"/>
                <a:gd name="connsiteY3" fmla="*/ 1225804 h 1225804"/>
                <a:gd name="connsiteX4" fmla="*/ 0 w 4799012"/>
                <a:gd name="connsiteY4" fmla="*/ 1225804 h 1225804"/>
                <a:gd name="connsiteX5" fmla="*/ 0 w 4799012"/>
                <a:gd name="connsiteY5" fmla="*/ 254 h 1225804"/>
                <a:gd name="connsiteX0" fmla="*/ 0 w 4799012"/>
                <a:gd name="connsiteY0" fmla="*/ 6350 h 1231900"/>
                <a:gd name="connsiteX1" fmla="*/ 1220660 w 4799012"/>
                <a:gd name="connsiteY1" fmla="*/ 6096 h 1231900"/>
                <a:gd name="connsiteX2" fmla="*/ 3317684 w 4799012"/>
                <a:gd name="connsiteY2" fmla="*/ 0 h 1231900"/>
                <a:gd name="connsiteX3" fmla="*/ 4799012 w 4799012"/>
                <a:gd name="connsiteY3" fmla="*/ 6350 h 1231900"/>
                <a:gd name="connsiteX4" fmla="*/ 4799012 w 4799012"/>
                <a:gd name="connsiteY4" fmla="*/ 1231900 h 1231900"/>
                <a:gd name="connsiteX5" fmla="*/ 0 w 4799012"/>
                <a:gd name="connsiteY5" fmla="*/ 1231900 h 1231900"/>
                <a:gd name="connsiteX6" fmla="*/ 0 w 4799012"/>
                <a:gd name="connsiteY6" fmla="*/ 6350 h 1231900"/>
                <a:gd name="connsiteX0" fmla="*/ 0 w 4799012"/>
                <a:gd name="connsiteY0" fmla="*/ 6350 h 1231900"/>
                <a:gd name="connsiteX1" fmla="*/ 1220660 w 4799012"/>
                <a:gd name="connsiteY1" fmla="*/ 6096 h 1231900"/>
                <a:gd name="connsiteX2" fmla="*/ 3317684 w 4799012"/>
                <a:gd name="connsiteY2" fmla="*/ 0 h 1231900"/>
                <a:gd name="connsiteX3" fmla="*/ 4238180 w 4799012"/>
                <a:gd name="connsiteY3" fmla="*/ 0 h 1231900"/>
                <a:gd name="connsiteX4" fmla="*/ 4799012 w 4799012"/>
                <a:gd name="connsiteY4" fmla="*/ 6350 h 1231900"/>
                <a:gd name="connsiteX5" fmla="*/ 4799012 w 4799012"/>
                <a:gd name="connsiteY5" fmla="*/ 1231900 h 1231900"/>
                <a:gd name="connsiteX6" fmla="*/ 0 w 4799012"/>
                <a:gd name="connsiteY6" fmla="*/ 1231900 h 1231900"/>
                <a:gd name="connsiteX7" fmla="*/ 0 w 4799012"/>
                <a:gd name="connsiteY7" fmla="*/ 6350 h 1231900"/>
                <a:gd name="connsiteX0" fmla="*/ 0 w 4799012"/>
                <a:gd name="connsiteY0" fmla="*/ 6350 h 1231900"/>
                <a:gd name="connsiteX1" fmla="*/ 1184084 w 4799012"/>
                <a:gd name="connsiteY1" fmla="*/ 274066 h 1231900"/>
                <a:gd name="connsiteX2" fmla="*/ 3317684 w 4799012"/>
                <a:gd name="connsiteY2" fmla="*/ 0 h 1231900"/>
                <a:gd name="connsiteX3" fmla="*/ 4238180 w 4799012"/>
                <a:gd name="connsiteY3" fmla="*/ 0 h 1231900"/>
                <a:gd name="connsiteX4" fmla="*/ 4799012 w 4799012"/>
                <a:gd name="connsiteY4" fmla="*/ 6350 h 1231900"/>
                <a:gd name="connsiteX5" fmla="*/ 4799012 w 4799012"/>
                <a:gd name="connsiteY5" fmla="*/ 1231900 h 1231900"/>
                <a:gd name="connsiteX6" fmla="*/ 0 w 4799012"/>
                <a:gd name="connsiteY6" fmla="*/ 1231900 h 1231900"/>
                <a:gd name="connsiteX7" fmla="*/ 0 w 4799012"/>
                <a:gd name="connsiteY7" fmla="*/ 6350 h 1231900"/>
                <a:gd name="connsiteX0" fmla="*/ 0 w 4799012"/>
                <a:gd name="connsiteY0" fmla="*/ 6350 h 1231900"/>
                <a:gd name="connsiteX1" fmla="*/ 1184084 w 4799012"/>
                <a:gd name="connsiteY1" fmla="*/ 274066 h 1231900"/>
                <a:gd name="connsiteX2" fmla="*/ 3342068 w 4799012"/>
                <a:gd name="connsiteY2" fmla="*/ 146050 h 1231900"/>
                <a:gd name="connsiteX3" fmla="*/ 4238180 w 4799012"/>
                <a:gd name="connsiteY3" fmla="*/ 0 h 1231900"/>
                <a:gd name="connsiteX4" fmla="*/ 4799012 w 4799012"/>
                <a:gd name="connsiteY4" fmla="*/ 6350 h 1231900"/>
                <a:gd name="connsiteX5" fmla="*/ 4799012 w 4799012"/>
                <a:gd name="connsiteY5" fmla="*/ 1231900 h 1231900"/>
                <a:gd name="connsiteX6" fmla="*/ 0 w 4799012"/>
                <a:gd name="connsiteY6" fmla="*/ 1231900 h 1231900"/>
                <a:gd name="connsiteX7" fmla="*/ 0 w 4799012"/>
                <a:gd name="connsiteY7" fmla="*/ 6350 h 1231900"/>
                <a:gd name="connsiteX0" fmla="*/ 0 w 4799012"/>
                <a:gd name="connsiteY0" fmla="*/ 6350 h 1231900"/>
                <a:gd name="connsiteX1" fmla="*/ 1184084 w 4799012"/>
                <a:gd name="connsiteY1" fmla="*/ 274066 h 1231900"/>
                <a:gd name="connsiteX2" fmla="*/ 3342068 w 4799012"/>
                <a:gd name="connsiteY2" fmla="*/ 146050 h 1231900"/>
                <a:gd name="connsiteX3" fmla="*/ 4238180 w 4799012"/>
                <a:gd name="connsiteY3" fmla="*/ 0 h 1231900"/>
                <a:gd name="connsiteX4" fmla="*/ 4799012 w 4799012"/>
                <a:gd name="connsiteY4" fmla="*/ 6350 h 1231900"/>
                <a:gd name="connsiteX5" fmla="*/ 4799012 w 4799012"/>
                <a:gd name="connsiteY5" fmla="*/ 1231900 h 1231900"/>
                <a:gd name="connsiteX6" fmla="*/ 0 w 4799012"/>
                <a:gd name="connsiteY6" fmla="*/ 1231900 h 1231900"/>
                <a:gd name="connsiteX7" fmla="*/ 0 w 4799012"/>
                <a:gd name="connsiteY7" fmla="*/ 6350 h 1231900"/>
                <a:gd name="connsiteX0" fmla="*/ 0 w 4799012"/>
                <a:gd name="connsiteY0" fmla="*/ 159639 h 1385189"/>
                <a:gd name="connsiteX1" fmla="*/ 1184084 w 4799012"/>
                <a:gd name="connsiteY1" fmla="*/ 427355 h 1385189"/>
                <a:gd name="connsiteX2" fmla="*/ 3342068 w 4799012"/>
                <a:gd name="connsiteY2" fmla="*/ 299339 h 1385189"/>
                <a:gd name="connsiteX3" fmla="*/ 4238180 w 4799012"/>
                <a:gd name="connsiteY3" fmla="*/ 153289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205317 h 1430867"/>
                <a:gd name="connsiteX1" fmla="*/ 1184084 w 4799012"/>
                <a:gd name="connsiteY1" fmla="*/ 473033 h 1430867"/>
                <a:gd name="connsiteX2" fmla="*/ 3342068 w 4799012"/>
                <a:gd name="connsiteY2" fmla="*/ 345017 h 1430867"/>
                <a:gd name="connsiteX3" fmla="*/ 4238180 w 4799012"/>
                <a:gd name="connsiteY3" fmla="*/ 198967 h 1430867"/>
                <a:gd name="connsiteX4" fmla="*/ 4799012 w 4799012"/>
                <a:gd name="connsiteY4" fmla="*/ 205317 h 1430867"/>
                <a:gd name="connsiteX5" fmla="*/ 4799012 w 4799012"/>
                <a:gd name="connsiteY5" fmla="*/ 1430867 h 1430867"/>
                <a:gd name="connsiteX6" fmla="*/ 0 w 4799012"/>
                <a:gd name="connsiteY6" fmla="*/ 1430867 h 1430867"/>
                <a:gd name="connsiteX7" fmla="*/ 0 w 4799012"/>
                <a:gd name="connsiteY7" fmla="*/ 205317 h 1430867"/>
                <a:gd name="connsiteX0" fmla="*/ 0 w 4799012"/>
                <a:gd name="connsiteY0" fmla="*/ 205317 h 1430867"/>
                <a:gd name="connsiteX1" fmla="*/ 1184084 w 4799012"/>
                <a:gd name="connsiteY1" fmla="*/ 473033 h 1430867"/>
                <a:gd name="connsiteX2" fmla="*/ 3342068 w 4799012"/>
                <a:gd name="connsiteY2" fmla="*/ 345017 h 1430867"/>
                <a:gd name="connsiteX3" fmla="*/ 4225988 w 4799012"/>
                <a:gd name="connsiteY3" fmla="*/ 326729 h 1430867"/>
                <a:gd name="connsiteX4" fmla="*/ 4799012 w 4799012"/>
                <a:gd name="connsiteY4" fmla="*/ 205317 h 1430867"/>
                <a:gd name="connsiteX5" fmla="*/ 4799012 w 4799012"/>
                <a:gd name="connsiteY5" fmla="*/ 1430867 h 1430867"/>
                <a:gd name="connsiteX6" fmla="*/ 0 w 4799012"/>
                <a:gd name="connsiteY6" fmla="*/ 1430867 h 1430867"/>
                <a:gd name="connsiteX7" fmla="*/ 0 w 4799012"/>
                <a:gd name="connsiteY7" fmla="*/ 205317 h 1430867"/>
                <a:gd name="connsiteX0" fmla="*/ 0 w 4799012"/>
                <a:gd name="connsiteY0" fmla="*/ 205317 h 1430867"/>
                <a:gd name="connsiteX1" fmla="*/ 1184084 w 4799012"/>
                <a:gd name="connsiteY1" fmla="*/ 473033 h 1430867"/>
                <a:gd name="connsiteX2" fmla="*/ 3342068 w 4799012"/>
                <a:gd name="connsiteY2" fmla="*/ 345017 h 1430867"/>
                <a:gd name="connsiteX3" fmla="*/ 3994340 w 4799012"/>
                <a:gd name="connsiteY3" fmla="*/ 460841 h 1430867"/>
                <a:gd name="connsiteX4" fmla="*/ 4799012 w 4799012"/>
                <a:gd name="connsiteY4" fmla="*/ 205317 h 1430867"/>
                <a:gd name="connsiteX5" fmla="*/ 4799012 w 4799012"/>
                <a:gd name="connsiteY5" fmla="*/ 1430867 h 1430867"/>
                <a:gd name="connsiteX6" fmla="*/ 0 w 4799012"/>
                <a:gd name="connsiteY6" fmla="*/ 1430867 h 1430867"/>
                <a:gd name="connsiteX7" fmla="*/ 0 w 4799012"/>
                <a:gd name="connsiteY7" fmla="*/ 205317 h 1430867"/>
                <a:gd name="connsiteX0" fmla="*/ 0 w 4799012"/>
                <a:gd name="connsiteY0" fmla="*/ 159639 h 1385189"/>
                <a:gd name="connsiteX1" fmla="*/ 1184084 w 4799012"/>
                <a:gd name="connsiteY1" fmla="*/ 427355 h 1385189"/>
                <a:gd name="connsiteX2" fmla="*/ 3342068 w 4799012"/>
                <a:gd name="connsiteY2" fmla="*/ 299339 h 1385189"/>
                <a:gd name="connsiteX3" fmla="*/ 3994340 w 4799012"/>
                <a:gd name="connsiteY3" fmla="*/ 415163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3342068 w 4799012"/>
                <a:gd name="connsiteY2" fmla="*/ 299339 h 1385189"/>
                <a:gd name="connsiteX3" fmla="*/ 3994340 w 4799012"/>
                <a:gd name="connsiteY3" fmla="*/ 415163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2433764 w 4799012"/>
                <a:gd name="connsiteY2" fmla="*/ 159640 h 1385189"/>
                <a:gd name="connsiteX3" fmla="*/ 3994340 w 4799012"/>
                <a:gd name="connsiteY3" fmla="*/ 415163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2433764 w 4799012"/>
                <a:gd name="connsiteY2" fmla="*/ 159640 h 1385189"/>
                <a:gd name="connsiteX3" fmla="*/ 3994340 w 4799012"/>
                <a:gd name="connsiteY3" fmla="*/ 415163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2433764 w 4799012"/>
                <a:gd name="connsiteY2" fmla="*/ 159640 h 1385189"/>
                <a:gd name="connsiteX3" fmla="*/ 3829748 w 4799012"/>
                <a:gd name="connsiteY3" fmla="*/ 421259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2433764 w 4799012"/>
                <a:gd name="connsiteY2" fmla="*/ 159640 h 1385189"/>
                <a:gd name="connsiteX3" fmla="*/ 3829748 w 4799012"/>
                <a:gd name="connsiteY3" fmla="*/ 421259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2433764 w 4799012"/>
                <a:gd name="connsiteY2" fmla="*/ 159640 h 1385189"/>
                <a:gd name="connsiteX3" fmla="*/ 3829748 w 4799012"/>
                <a:gd name="connsiteY3" fmla="*/ 421259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2433764 w 4799012"/>
                <a:gd name="connsiteY2" fmla="*/ 159640 h 1385189"/>
                <a:gd name="connsiteX3" fmla="*/ 3829748 w 4799012"/>
                <a:gd name="connsiteY3" fmla="*/ 421259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2433764 w 4799012"/>
                <a:gd name="connsiteY2" fmla="*/ 159640 h 1385189"/>
                <a:gd name="connsiteX3" fmla="*/ 3659060 w 4799012"/>
                <a:gd name="connsiteY3" fmla="*/ 463931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2433764 w 4799012"/>
                <a:gd name="connsiteY2" fmla="*/ 159640 h 1385189"/>
                <a:gd name="connsiteX3" fmla="*/ 3671252 w 4799012"/>
                <a:gd name="connsiteY3" fmla="*/ 488315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62103 h 1287653"/>
                <a:gd name="connsiteX1" fmla="*/ 1184084 w 4799012"/>
                <a:gd name="connsiteY1" fmla="*/ 329819 h 1287653"/>
                <a:gd name="connsiteX2" fmla="*/ 2433764 w 4799012"/>
                <a:gd name="connsiteY2" fmla="*/ 62104 h 1287653"/>
                <a:gd name="connsiteX3" fmla="*/ 3671252 w 4799012"/>
                <a:gd name="connsiteY3" fmla="*/ 390779 h 1287653"/>
                <a:gd name="connsiteX4" fmla="*/ 4799012 w 4799012"/>
                <a:gd name="connsiteY4" fmla="*/ 62103 h 1287653"/>
                <a:gd name="connsiteX5" fmla="*/ 4799012 w 4799012"/>
                <a:gd name="connsiteY5" fmla="*/ 1287653 h 1287653"/>
                <a:gd name="connsiteX6" fmla="*/ 0 w 4799012"/>
                <a:gd name="connsiteY6" fmla="*/ 1287653 h 1287653"/>
                <a:gd name="connsiteX7" fmla="*/ 0 w 4799012"/>
                <a:gd name="connsiteY7" fmla="*/ 62103 h 1287653"/>
                <a:gd name="connsiteX0" fmla="*/ 0 w 4799012"/>
                <a:gd name="connsiteY0" fmla="*/ 62103 h 1287653"/>
                <a:gd name="connsiteX1" fmla="*/ 1184084 w 4799012"/>
                <a:gd name="connsiteY1" fmla="*/ 329819 h 1287653"/>
                <a:gd name="connsiteX2" fmla="*/ 2458148 w 4799012"/>
                <a:gd name="connsiteY2" fmla="*/ 464186 h 1287653"/>
                <a:gd name="connsiteX3" fmla="*/ 3671252 w 4799012"/>
                <a:gd name="connsiteY3" fmla="*/ 390779 h 1287653"/>
                <a:gd name="connsiteX4" fmla="*/ 4799012 w 4799012"/>
                <a:gd name="connsiteY4" fmla="*/ 62103 h 1287653"/>
                <a:gd name="connsiteX5" fmla="*/ 4799012 w 4799012"/>
                <a:gd name="connsiteY5" fmla="*/ 1287653 h 1287653"/>
                <a:gd name="connsiteX6" fmla="*/ 0 w 4799012"/>
                <a:gd name="connsiteY6" fmla="*/ 1287653 h 1287653"/>
                <a:gd name="connsiteX7" fmla="*/ 0 w 4799012"/>
                <a:gd name="connsiteY7" fmla="*/ 62103 h 1287653"/>
                <a:gd name="connsiteX0" fmla="*/ 0 w 4799012"/>
                <a:gd name="connsiteY0" fmla="*/ 62103 h 1287653"/>
                <a:gd name="connsiteX1" fmla="*/ 2122868 w 4799012"/>
                <a:gd name="connsiteY1" fmla="*/ 293243 h 1287653"/>
                <a:gd name="connsiteX2" fmla="*/ 2458148 w 4799012"/>
                <a:gd name="connsiteY2" fmla="*/ 464186 h 1287653"/>
                <a:gd name="connsiteX3" fmla="*/ 3671252 w 4799012"/>
                <a:gd name="connsiteY3" fmla="*/ 390779 h 1287653"/>
                <a:gd name="connsiteX4" fmla="*/ 4799012 w 4799012"/>
                <a:gd name="connsiteY4" fmla="*/ 62103 h 1287653"/>
                <a:gd name="connsiteX5" fmla="*/ 4799012 w 4799012"/>
                <a:gd name="connsiteY5" fmla="*/ 1287653 h 1287653"/>
                <a:gd name="connsiteX6" fmla="*/ 0 w 4799012"/>
                <a:gd name="connsiteY6" fmla="*/ 1287653 h 1287653"/>
                <a:gd name="connsiteX7" fmla="*/ 0 w 4799012"/>
                <a:gd name="connsiteY7" fmla="*/ 62103 h 1287653"/>
                <a:gd name="connsiteX0" fmla="*/ 0 w 4799012"/>
                <a:gd name="connsiteY0" fmla="*/ 62103 h 1287653"/>
                <a:gd name="connsiteX1" fmla="*/ 2122868 w 4799012"/>
                <a:gd name="connsiteY1" fmla="*/ 293243 h 1287653"/>
                <a:gd name="connsiteX2" fmla="*/ 3671252 w 4799012"/>
                <a:gd name="connsiteY2" fmla="*/ 390779 h 1287653"/>
                <a:gd name="connsiteX3" fmla="*/ 4799012 w 4799012"/>
                <a:gd name="connsiteY3" fmla="*/ 62103 h 1287653"/>
                <a:gd name="connsiteX4" fmla="*/ 4799012 w 4799012"/>
                <a:gd name="connsiteY4" fmla="*/ 1287653 h 1287653"/>
                <a:gd name="connsiteX5" fmla="*/ 0 w 4799012"/>
                <a:gd name="connsiteY5" fmla="*/ 1287653 h 1287653"/>
                <a:gd name="connsiteX6" fmla="*/ 0 w 4799012"/>
                <a:gd name="connsiteY6" fmla="*/ 62103 h 1287653"/>
                <a:gd name="connsiteX0" fmla="*/ 0 w 4799012"/>
                <a:gd name="connsiteY0" fmla="*/ 62103 h 1287653"/>
                <a:gd name="connsiteX1" fmla="*/ 2282825 w 4799012"/>
                <a:gd name="connsiteY1" fmla="*/ 287147 h 1287653"/>
                <a:gd name="connsiteX2" fmla="*/ 3671252 w 4799012"/>
                <a:gd name="connsiteY2" fmla="*/ 390779 h 1287653"/>
                <a:gd name="connsiteX3" fmla="*/ 4799012 w 4799012"/>
                <a:gd name="connsiteY3" fmla="*/ 62103 h 1287653"/>
                <a:gd name="connsiteX4" fmla="*/ 4799012 w 4799012"/>
                <a:gd name="connsiteY4" fmla="*/ 1287653 h 1287653"/>
                <a:gd name="connsiteX5" fmla="*/ 0 w 4799012"/>
                <a:gd name="connsiteY5" fmla="*/ 1287653 h 1287653"/>
                <a:gd name="connsiteX6" fmla="*/ 0 w 4799012"/>
                <a:gd name="connsiteY6" fmla="*/ 62103 h 1287653"/>
                <a:gd name="connsiteX0" fmla="*/ 0 w 4799012"/>
                <a:gd name="connsiteY0" fmla="*/ 0 h 1225550"/>
                <a:gd name="connsiteX1" fmla="*/ 2282825 w 4799012"/>
                <a:gd name="connsiteY1" fmla="*/ 225044 h 1225550"/>
                <a:gd name="connsiteX2" fmla="*/ 3671252 w 4799012"/>
                <a:gd name="connsiteY2" fmla="*/ 328676 h 1225550"/>
                <a:gd name="connsiteX3" fmla="*/ 4799012 w 4799012"/>
                <a:gd name="connsiteY3" fmla="*/ 0 h 1225550"/>
                <a:gd name="connsiteX4" fmla="*/ 4799012 w 4799012"/>
                <a:gd name="connsiteY4" fmla="*/ 1225550 h 1225550"/>
                <a:gd name="connsiteX5" fmla="*/ 0 w 4799012"/>
                <a:gd name="connsiteY5" fmla="*/ 1225550 h 1225550"/>
                <a:gd name="connsiteX6" fmla="*/ 0 w 4799012"/>
                <a:gd name="connsiteY6" fmla="*/ 0 h 1225550"/>
                <a:gd name="connsiteX0" fmla="*/ 0 w 4799012"/>
                <a:gd name="connsiteY0" fmla="*/ 166751 h 1392301"/>
                <a:gd name="connsiteX1" fmla="*/ 2282825 w 4799012"/>
                <a:gd name="connsiteY1" fmla="*/ 391795 h 1392301"/>
                <a:gd name="connsiteX2" fmla="*/ 3671252 w 4799012"/>
                <a:gd name="connsiteY2" fmla="*/ 495427 h 1392301"/>
                <a:gd name="connsiteX3" fmla="*/ 4799012 w 4799012"/>
                <a:gd name="connsiteY3" fmla="*/ 166751 h 1392301"/>
                <a:gd name="connsiteX4" fmla="*/ 4799012 w 4799012"/>
                <a:gd name="connsiteY4" fmla="*/ 1392301 h 1392301"/>
                <a:gd name="connsiteX5" fmla="*/ 0 w 4799012"/>
                <a:gd name="connsiteY5" fmla="*/ 1392301 h 1392301"/>
                <a:gd name="connsiteX6" fmla="*/ 0 w 4799012"/>
                <a:gd name="connsiteY6" fmla="*/ 166751 h 1392301"/>
                <a:gd name="connsiteX0" fmla="*/ 0 w 4799012"/>
                <a:gd name="connsiteY0" fmla="*/ 166751 h 1392301"/>
                <a:gd name="connsiteX1" fmla="*/ 2282825 w 4799012"/>
                <a:gd name="connsiteY1" fmla="*/ 489331 h 1392301"/>
                <a:gd name="connsiteX2" fmla="*/ 3671252 w 4799012"/>
                <a:gd name="connsiteY2" fmla="*/ 495427 h 1392301"/>
                <a:gd name="connsiteX3" fmla="*/ 4799012 w 4799012"/>
                <a:gd name="connsiteY3" fmla="*/ 166751 h 1392301"/>
                <a:gd name="connsiteX4" fmla="*/ 4799012 w 4799012"/>
                <a:gd name="connsiteY4" fmla="*/ 1392301 h 1392301"/>
                <a:gd name="connsiteX5" fmla="*/ 0 w 4799012"/>
                <a:gd name="connsiteY5" fmla="*/ 1392301 h 1392301"/>
                <a:gd name="connsiteX6" fmla="*/ 0 w 4799012"/>
                <a:gd name="connsiteY6" fmla="*/ 166751 h 1392301"/>
                <a:gd name="connsiteX0" fmla="*/ 0 w 4799012"/>
                <a:gd name="connsiteY0" fmla="*/ 166751 h 1392301"/>
                <a:gd name="connsiteX1" fmla="*/ 2282825 w 4799012"/>
                <a:gd name="connsiteY1" fmla="*/ 574675 h 1392301"/>
                <a:gd name="connsiteX2" fmla="*/ 3671252 w 4799012"/>
                <a:gd name="connsiteY2" fmla="*/ 495427 h 1392301"/>
                <a:gd name="connsiteX3" fmla="*/ 4799012 w 4799012"/>
                <a:gd name="connsiteY3" fmla="*/ 166751 h 1392301"/>
                <a:gd name="connsiteX4" fmla="*/ 4799012 w 4799012"/>
                <a:gd name="connsiteY4" fmla="*/ 1392301 h 1392301"/>
                <a:gd name="connsiteX5" fmla="*/ 0 w 4799012"/>
                <a:gd name="connsiteY5" fmla="*/ 1392301 h 1392301"/>
                <a:gd name="connsiteX6" fmla="*/ 0 w 4799012"/>
                <a:gd name="connsiteY6" fmla="*/ 166751 h 1392301"/>
                <a:gd name="connsiteX0" fmla="*/ 0 w 4799012"/>
                <a:gd name="connsiteY0" fmla="*/ 166751 h 1392301"/>
                <a:gd name="connsiteX1" fmla="*/ 2282825 w 4799012"/>
                <a:gd name="connsiteY1" fmla="*/ 605155 h 1392301"/>
                <a:gd name="connsiteX2" fmla="*/ 3671252 w 4799012"/>
                <a:gd name="connsiteY2" fmla="*/ 495427 h 1392301"/>
                <a:gd name="connsiteX3" fmla="*/ 4799012 w 4799012"/>
                <a:gd name="connsiteY3" fmla="*/ 166751 h 1392301"/>
                <a:gd name="connsiteX4" fmla="*/ 4799012 w 4799012"/>
                <a:gd name="connsiteY4" fmla="*/ 1392301 h 1392301"/>
                <a:gd name="connsiteX5" fmla="*/ 0 w 4799012"/>
                <a:gd name="connsiteY5" fmla="*/ 1392301 h 1392301"/>
                <a:gd name="connsiteX6" fmla="*/ 0 w 4799012"/>
                <a:gd name="connsiteY6" fmla="*/ 166751 h 1392301"/>
                <a:gd name="connsiteX0" fmla="*/ 0 w 4799012"/>
                <a:gd name="connsiteY0" fmla="*/ 166751 h 1392301"/>
                <a:gd name="connsiteX1" fmla="*/ 2982404 w 4799012"/>
                <a:gd name="connsiteY1" fmla="*/ 586867 h 1392301"/>
                <a:gd name="connsiteX2" fmla="*/ 3671252 w 4799012"/>
                <a:gd name="connsiteY2" fmla="*/ 495427 h 1392301"/>
                <a:gd name="connsiteX3" fmla="*/ 4799012 w 4799012"/>
                <a:gd name="connsiteY3" fmla="*/ 166751 h 1392301"/>
                <a:gd name="connsiteX4" fmla="*/ 4799012 w 4799012"/>
                <a:gd name="connsiteY4" fmla="*/ 1392301 h 1392301"/>
                <a:gd name="connsiteX5" fmla="*/ 0 w 4799012"/>
                <a:gd name="connsiteY5" fmla="*/ 1392301 h 1392301"/>
                <a:gd name="connsiteX6" fmla="*/ 0 w 4799012"/>
                <a:gd name="connsiteY6" fmla="*/ 166751 h 1392301"/>
                <a:gd name="connsiteX0" fmla="*/ 0 w 4799012"/>
                <a:gd name="connsiteY0" fmla="*/ 81407 h 1306957"/>
                <a:gd name="connsiteX1" fmla="*/ 2982404 w 4799012"/>
                <a:gd name="connsiteY1" fmla="*/ 501523 h 1306957"/>
                <a:gd name="connsiteX2" fmla="*/ 3671252 w 4799012"/>
                <a:gd name="connsiteY2" fmla="*/ 410083 h 1306957"/>
                <a:gd name="connsiteX3" fmla="*/ 4799012 w 4799012"/>
                <a:gd name="connsiteY3" fmla="*/ 81407 h 1306957"/>
                <a:gd name="connsiteX4" fmla="*/ 4799012 w 4799012"/>
                <a:gd name="connsiteY4" fmla="*/ 1306957 h 1306957"/>
                <a:gd name="connsiteX5" fmla="*/ 0 w 4799012"/>
                <a:gd name="connsiteY5" fmla="*/ 1306957 h 1306957"/>
                <a:gd name="connsiteX6" fmla="*/ 0 w 4799012"/>
                <a:gd name="connsiteY6" fmla="*/ 81407 h 1306957"/>
                <a:gd name="connsiteX0" fmla="*/ 0 w 4799012"/>
                <a:gd name="connsiteY0" fmla="*/ 134239 h 1359789"/>
                <a:gd name="connsiteX1" fmla="*/ 2982404 w 4799012"/>
                <a:gd name="connsiteY1" fmla="*/ 554355 h 1359789"/>
                <a:gd name="connsiteX2" fmla="*/ 4799012 w 4799012"/>
                <a:gd name="connsiteY2" fmla="*/ 134239 h 1359789"/>
                <a:gd name="connsiteX3" fmla="*/ 4799012 w 4799012"/>
                <a:gd name="connsiteY3" fmla="*/ 1359789 h 1359789"/>
                <a:gd name="connsiteX4" fmla="*/ 0 w 4799012"/>
                <a:gd name="connsiteY4" fmla="*/ 1359789 h 1359789"/>
                <a:gd name="connsiteX5" fmla="*/ 0 w 4799012"/>
                <a:gd name="connsiteY5" fmla="*/ 134239 h 1359789"/>
                <a:gd name="connsiteX0" fmla="*/ 0 w 4799012"/>
                <a:gd name="connsiteY0" fmla="*/ 81407 h 1306957"/>
                <a:gd name="connsiteX1" fmla="*/ 2982404 w 4799012"/>
                <a:gd name="connsiteY1" fmla="*/ 501523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982404 w 4799012"/>
                <a:gd name="connsiteY1" fmla="*/ 501523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982404 w 4799012"/>
                <a:gd name="connsiteY1" fmla="*/ 501523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982404 w 4799012"/>
                <a:gd name="connsiteY1" fmla="*/ 501523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982404 w 4799012"/>
                <a:gd name="connsiteY1" fmla="*/ 501523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982404 w 4799012"/>
                <a:gd name="connsiteY1" fmla="*/ 501523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982404 w 4799012"/>
                <a:gd name="connsiteY1" fmla="*/ 501523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604452 w 4799012"/>
                <a:gd name="connsiteY1" fmla="*/ 361315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604452 w 4799012"/>
                <a:gd name="connsiteY1" fmla="*/ 361315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598356 w 4799012"/>
                <a:gd name="connsiteY1" fmla="*/ 458851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598356 w 4799012"/>
                <a:gd name="connsiteY1" fmla="*/ 501523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114258 h 1339808"/>
                <a:gd name="connsiteX1" fmla="*/ 1738820 w 4799012"/>
                <a:gd name="connsiteY1" fmla="*/ 327110 h 1339808"/>
                <a:gd name="connsiteX2" fmla="*/ 4799012 w 4799012"/>
                <a:gd name="connsiteY2" fmla="*/ 540724 h 1339808"/>
                <a:gd name="connsiteX3" fmla="*/ 4799012 w 4799012"/>
                <a:gd name="connsiteY3" fmla="*/ 1339808 h 1339808"/>
                <a:gd name="connsiteX4" fmla="*/ 0 w 4799012"/>
                <a:gd name="connsiteY4" fmla="*/ 1339808 h 1339808"/>
                <a:gd name="connsiteX5" fmla="*/ 0 w 4799012"/>
                <a:gd name="connsiteY5" fmla="*/ 114258 h 1339808"/>
                <a:gd name="connsiteX0" fmla="*/ 0 w 4799012"/>
                <a:gd name="connsiteY0" fmla="*/ 81407 h 1306957"/>
                <a:gd name="connsiteX1" fmla="*/ 1738820 w 4799012"/>
                <a:gd name="connsiteY1" fmla="*/ 294259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1738820 w 4799012"/>
                <a:gd name="connsiteY1" fmla="*/ 294259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1738820 w 4799012"/>
                <a:gd name="connsiteY1" fmla="*/ 294259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255 h 1233805"/>
                <a:gd name="connsiteX1" fmla="*/ 1738820 w 4799012"/>
                <a:gd name="connsiteY1" fmla="*/ 221107 h 1233805"/>
                <a:gd name="connsiteX2" fmla="*/ 4799012 w 4799012"/>
                <a:gd name="connsiteY2" fmla="*/ 434721 h 1233805"/>
                <a:gd name="connsiteX3" fmla="*/ 4799012 w 4799012"/>
                <a:gd name="connsiteY3" fmla="*/ 1233805 h 1233805"/>
                <a:gd name="connsiteX4" fmla="*/ 0 w 4799012"/>
                <a:gd name="connsiteY4" fmla="*/ 1233805 h 1233805"/>
                <a:gd name="connsiteX5" fmla="*/ 0 w 4799012"/>
                <a:gd name="connsiteY5" fmla="*/ 8255 h 1233805"/>
                <a:gd name="connsiteX0" fmla="*/ 0 w 4799012"/>
                <a:gd name="connsiteY0" fmla="*/ 2413 h 1227963"/>
                <a:gd name="connsiteX1" fmla="*/ 1738820 w 4799012"/>
                <a:gd name="connsiteY1" fmla="*/ 215265 h 1227963"/>
                <a:gd name="connsiteX2" fmla="*/ 4799012 w 4799012"/>
                <a:gd name="connsiteY2" fmla="*/ 428879 h 1227963"/>
                <a:gd name="connsiteX3" fmla="*/ 4799012 w 4799012"/>
                <a:gd name="connsiteY3" fmla="*/ 1227963 h 1227963"/>
                <a:gd name="connsiteX4" fmla="*/ 0 w 4799012"/>
                <a:gd name="connsiteY4" fmla="*/ 1227963 h 1227963"/>
                <a:gd name="connsiteX5" fmla="*/ 0 w 4799012"/>
                <a:gd name="connsiteY5" fmla="*/ 2413 h 1227963"/>
                <a:gd name="connsiteX0" fmla="*/ 0 w 4799012"/>
                <a:gd name="connsiteY0" fmla="*/ 2413 h 1227963"/>
                <a:gd name="connsiteX1" fmla="*/ 1702244 w 4799012"/>
                <a:gd name="connsiteY1" fmla="*/ 282321 h 1227963"/>
                <a:gd name="connsiteX2" fmla="*/ 4799012 w 4799012"/>
                <a:gd name="connsiteY2" fmla="*/ 428879 h 1227963"/>
                <a:gd name="connsiteX3" fmla="*/ 4799012 w 4799012"/>
                <a:gd name="connsiteY3" fmla="*/ 1227963 h 1227963"/>
                <a:gd name="connsiteX4" fmla="*/ 0 w 4799012"/>
                <a:gd name="connsiteY4" fmla="*/ 1227963 h 1227963"/>
                <a:gd name="connsiteX5" fmla="*/ 0 w 4799012"/>
                <a:gd name="connsiteY5" fmla="*/ 2413 h 1227963"/>
                <a:gd name="connsiteX0" fmla="*/ 0 w 4799012"/>
                <a:gd name="connsiteY0" fmla="*/ 47202 h 1272752"/>
                <a:gd name="connsiteX1" fmla="*/ 1702244 w 4799012"/>
                <a:gd name="connsiteY1" fmla="*/ 327110 h 1272752"/>
                <a:gd name="connsiteX2" fmla="*/ 4799012 w 4799012"/>
                <a:gd name="connsiteY2" fmla="*/ 473668 h 1272752"/>
                <a:gd name="connsiteX3" fmla="*/ 4799012 w 4799012"/>
                <a:gd name="connsiteY3" fmla="*/ 1272752 h 1272752"/>
                <a:gd name="connsiteX4" fmla="*/ 0 w 4799012"/>
                <a:gd name="connsiteY4" fmla="*/ 1272752 h 1272752"/>
                <a:gd name="connsiteX5" fmla="*/ 0 w 4799012"/>
                <a:gd name="connsiteY5" fmla="*/ 47202 h 1272752"/>
                <a:gd name="connsiteX0" fmla="*/ 0 w 4799012"/>
                <a:gd name="connsiteY0" fmla="*/ 47202 h 1272752"/>
                <a:gd name="connsiteX1" fmla="*/ 1702244 w 4799012"/>
                <a:gd name="connsiteY1" fmla="*/ 327110 h 1272752"/>
                <a:gd name="connsiteX2" fmla="*/ 4799012 w 4799012"/>
                <a:gd name="connsiteY2" fmla="*/ 473668 h 1272752"/>
                <a:gd name="connsiteX3" fmla="*/ 4799012 w 4799012"/>
                <a:gd name="connsiteY3" fmla="*/ 1272752 h 1272752"/>
                <a:gd name="connsiteX4" fmla="*/ 0 w 4799012"/>
                <a:gd name="connsiteY4" fmla="*/ 1272752 h 1272752"/>
                <a:gd name="connsiteX5" fmla="*/ 0 w 4799012"/>
                <a:gd name="connsiteY5" fmla="*/ 47202 h 1272752"/>
                <a:gd name="connsiteX0" fmla="*/ 0 w 4799012"/>
                <a:gd name="connsiteY0" fmla="*/ 14859 h 1240409"/>
                <a:gd name="connsiteX1" fmla="*/ 1842452 w 4799012"/>
                <a:gd name="connsiteY1" fmla="*/ 398399 h 1240409"/>
                <a:gd name="connsiteX2" fmla="*/ 4799012 w 4799012"/>
                <a:gd name="connsiteY2" fmla="*/ 441325 h 1240409"/>
                <a:gd name="connsiteX3" fmla="*/ 4799012 w 4799012"/>
                <a:gd name="connsiteY3" fmla="*/ 1240409 h 1240409"/>
                <a:gd name="connsiteX4" fmla="*/ 0 w 4799012"/>
                <a:gd name="connsiteY4" fmla="*/ 1240409 h 1240409"/>
                <a:gd name="connsiteX5" fmla="*/ 0 w 4799012"/>
                <a:gd name="connsiteY5" fmla="*/ 14859 h 1240409"/>
                <a:gd name="connsiteX0" fmla="*/ 0 w 4799012"/>
                <a:gd name="connsiteY0" fmla="*/ 14859 h 1240409"/>
                <a:gd name="connsiteX1" fmla="*/ 1842452 w 4799012"/>
                <a:gd name="connsiteY1" fmla="*/ 398399 h 1240409"/>
                <a:gd name="connsiteX2" fmla="*/ 4799012 w 4799012"/>
                <a:gd name="connsiteY2" fmla="*/ 441325 h 1240409"/>
                <a:gd name="connsiteX3" fmla="*/ 4799012 w 4799012"/>
                <a:gd name="connsiteY3" fmla="*/ 1240409 h 1240409"/>
                <a:gd name="connsiteX4" fmla="*/ 0 w 4799012"/>
                <a:gd name="connsiteY4" fmla="*/ 1240409 h 1240409"/>
                <a:gd name="connsiteX5" fmla="*/ 0 w 4799012"/>
                <a:gd name="connsiteY5" fmla="*/ 14859 h 1240409"/>
                <a:gd name="connsiteX0" fmla="*/ 0 w 4799012"/>
                <a:gd name="connsiteY0" fmla="*/ 14859 h 1240409"/>
                <a:gd name="connsiteX1" fmla="*/ 1842452 w 4799012"/>
                <a:gd name="connsiteY1" fmla="*/ 398399 h 1240409"/>
                <a:gd name="connsiteX2" fmla="*/ 4799012 w 4799012"/>
                <a:gd name="connsiteY2" fmla="*/ 258445 h 1240409"/>
                <a:gd name="connsiteX3" fmla="*/ 4799012 w 4799012"/>
                <a:gd name="connsiteY3" fmla="*/ 1240409 h 1240409"/>
                <a:gd name="connsiteX4" fmla="*/ 0 w 4799012"/>
                <a:gd name="connsiteY4" fmla="*/ 1240409 h 1240409"/>
                <a:gd name="connsiteX5" fmla="*/ 0 w 4799012"/>
                <a:gd name="connsiteY5" fmla="*/ 14859 h 1240409"/>
                <a:gd name="connsiteX0" fmla="*/ 0 w 4799012"/>
                <a:gd name="connsiteY0" fmla="*/ 14859 h 1240409"/>
                <a:gd name="connsiteX1" fmla="*/ 1909508 w 4799012"/>
                <a:gd name="connsiteY1" fmla="*/ 374015 h 1240409"/>
                <a:gd name="connsiteX2" fmla="*/ 4799012 w 4799012"/>
                <a:gd name="connsiteY2" fmla="*/ 258445 h 1240409"/>
                <a:gd name="connsiteX3" fmla="*/ 4799012 w 4799012"/>
                <a:gd name="connsiteY3" fmla="*/ 1240409 h 1240409"/>
                <a:gd name="connsiteX4" fmla="*/ 0 w 4799012"/>
                <a:gd name="connsiteY4" fmla="*/ 1240409 h 1240409"/>
                <a:gd name="connsiteX5" fmla="*/ 0 w 4799012"/>
                <a:gd name="connsiteY5" fmla="*/ 14859 h 1240409"/>
                <a:gd name="connsiteX0" fmla="*/ 664263 w 5463275"/>
                <a:gd name="connsiteY0" fmla="*/ 14859 h 1240409"/>
                <a:gd name="connsiteX1" fmla="*/ 2573771 w 5463275"/>
                <a:gd name="connsiteY1" fmla="*/ 374015 h 1240409"/>
                <a:gd name="connsiteX2" fmla="*/ 5463275 w 5463275"/>
                <a:gd name="connsiteY2" fmla="*/ 258445 h 1240409"/>
                <a:gd name="connsiteX3" fmla="*/ 5463275 w 5463275"/>
                <a:gd name="connsiteY3" fmla="*/ 1240409 h 1240409"/>
                <a:gd name="connsiteX4" fmla="*/ 664263 w 5463275"/>
                <a:gd name="connsiteY4" fmla="*/ 1240409 h 1240409"/>
                <a:gd name="connsiteX5" fmla="*/ 664263 w 5463275"/>
                <a:gd name="connsiteY5" fmla="*/ 14859 h 1240409"/>
                <a:gd name="connsiteX0" fmla="*/ 0 w 4799012"/>
                <a:gd name="connsiteY0" fmla="*/ 14859 h 1240409"/>
                <a:gd name="connsiteX1" fmla="*/ 1909508 w 4799012"/>
                <a:gd name="connsiteY1" fmla="*/ 374015 h 1240409"/>
                <a:gd name="connsiteX2" fmla="*/ 4799012 w 4799012"/>
                <a:gd name="connsiteY2" fmla="*/ 258445 h 1240409"/>
                <a:gd name="connsiteX3" fmla="*/ 4799012 w 4799012"/>
                <a:gd name="connsiteY3" fmla="*/ 1240409 h 1240409"/>
                <a:gd name="connsiteX4" fmla="*/ 0 w 4799012"/>
                <a:gd name="connsiteY4" fmla="*/ 1240409 h 1240409"/>
                <a:gd name="connsiteX5" fmla="*/ 0 w 4799012"/>
                <a:gd name="connsiteY5" fmla="*/ 14859 h 1240409"/>
                <a:gd name="connsiteX0" fmla="*/ 0 w 4799012"/>
                <a:gd name="connsiteY0" fmla="*/ 14859 h 1240409"/>
                <a:gd name="connsiteX1" fmla="*/ 1909508 w 4799012"/>
                <a:gd name="connsiteY1" fmla="*/ 374015 h 1240409"/>
                <a:gd name="connsiteX2" fmla="*/ 4799012 w 4799012"/>
                <a:gd name="connsiteY2" fmla="*/ 258445 h 1240409"/>
                <a:gd name="connsiteX3" fmla="*/ 4799012 w 4799012"/>
                <a:gd name="connsiteY3" fmla="*/ 1240409 h 1240409"/>
                <a:gd name="connsiteX4" fmla="*/ 0 w 4799012"/>
                <a:gd name="connsiteY4" fmla="*/ 1240409 h 1240409"/>
                <a:gd name="connsiteX5" fmla="*/ 0 w 4799012"/>
                <a:gd name="connsiteY5" fmla="*/ 14859 h 1240409"/>
                <a:gd name="connsiteX0" fmla="*/ 0 w 4799012"/>
                <a:gd name="connsiteY0" fmla="*/ 173820 h 1399370"/>
                <a:gd name="connsiteX1" fmla="*/ 800036 w 4799012"/>
                <a:gd name="connsiteY1" fmla="*/ 356447 h 1399370"/>
                <a:gd name="connsiteX2" fmla="*/ 1909508 w 4799012"/>
                <a:gd name="connsiteY2" fmla="*/ 532976 h 1399370"/>
                <a:gd name="connsiteX3" fmla="*/ 4799012 w 4799012"/>
                <a:gd name="connsiteY3" fmla="*/ 417406 h 1399370"/>
                <a:gd name="connsiteX4" fmla="*/ 4799012 w 4799012"/>
                <a:gd name="connsiteY4" fmla="*/ 1399370 h 1399370"/>
                <a:gd name="connsiteX5" fmla="*/ 0 w 4799012"/>
                <a:gd name="connsiteY5" fmla="*/ 1399370 h 1399370"/>
                <a:gd name="connsiteX6" fmla="*/ 0 w 4799012"/>
                <a:gd name="connsiteY6" fmla="*/ 173820 h 1399370"/>
                <a:gd name="connsiteX0" fmla="*/ 0 w 4799012"/>
                <a:gd name="connsiteY0" fmla="*/ 9228 h 1234778"/>
                <a:gd name="connsiteX1" fmla="*/ 800036 w 4799012"/>
                <a:gd name="connsiteY1" fmla="*/ 191855 h 1234778"/>
                <a:gd name="connsiteX2" fmla="*/ 1909508 w 4799012"/>
                <a:gd name="connsiteY2" fmla="*/ 368384 h 1234778"/>
                <a:gd name="connsiteX3" fmla="*/ 4799012 w 4799012"/>
                <a:gd name="connsiteY3" fmla="*/ 252814 h 1234778"/>
                <a:gd name="connsiteX4" fmla="*/ 4799012 w 4799012"/>
                <a:gd name="connsiteY4" fmla="*/ 1234778 h 1234778"/>
                <a:gd name="connsiteX5" fmla="*/ 0 w 4799012"/>
                <a:gd name="connsiteY5" fmla="*/ 1234778 h 1234778"/>
                <a:gd name="connsiteX6" fmla="*/ 0 w 4799012"/>
                <a:gd name="connsiteY6" fmla="*/ 9228 h 1234778"/>
                <a:gd name="connsiteX0" fmla="*/ 0 w 4799012"/>
                <a:gd name="connsiteY0" fmla="*/ 9228 h 1234778"/>
                <a:gd name="connsiteX1" fmla="*/ 800036 w 4799012"/>
                <a:gd name="connsiteY1" fmla="*/ 191855 h 1234778"/>
                <a:gd name="connsiteX2" fmla="*/ 1909508 w 4799012"/>
                <a:gd name="connsiteY2" fmla="*/ 368384 h 1234778"/>
                <a:gd name="connsiteX3" fmla="*/ 4799012 w 4799012"/>
                <a:gd name="connsiteY3" fmla="*/ 252814 h 1234778"/>
                <a:gd name="connsiteX4" fmla="*/ 4799012 w 4799012"/>
                <a:gd name="connsiteY4" fmla="*/ 1234778 h 1234778"/>
                <a:gd name="connsiteX5" fmla="*/ 0 w 4799012"/>
                <a:gd name="connsiteY5" fmla="*/ 1234778 h 1234778"/>
                <a:gd name="connsiteX6" fmla="*/ 0 w 4799012"/>
                <a:gd name="connsiteY6" fmla="*/ 9228 h 1234778"/>
                <a:gd name="connsiteX0" fmla="*/ 0 w 4799012"/>
                <a:gd name="connsiteY0" fmla="*/ 9228 h 1234778"/>
                <a:gd name="connsiteX1" fmla="*/ 800036 w 4799012"/>
                <a:gd name="connsiteY1" fmla="*/ 191855 h 1234778"/>
                <a:gd name="connsiteX2" fmla="*/ 1909508 w 4799012"/>
                <a:gd name="connsiteY2" fmla="*/ 368384 h 1234778"/>
                <a:gd name="connsiteX3" fmla="*/ 4799012 w 4799012"/>
                <a:gd name="connsiteY3" fmla="*/ 252814 h 1234778"/>
                <a:gd name="connsiteX4" fmla="*/ 4799012 w 4799012"/>
                <a:gd name="connsiteY4" fmla="*/ 1234778 h 1234778"/>
                <a:gd name="connsiteX5" fmla="*/ 0 w 4799012"/>
                <a:gd name="connsiteY5" fmla="*/ 1234778 h 1234778"/>
                <a:gd name="connsiteX6" fmla="*/ 0 w 4799012"/>
                <a:gd name="connsiteY6" fmla="*/ 9228 h 1234778"/>
                <a:gd name="connsiteX0" fmla="*/ 0 w 4799012"/>
                <a:gd name="connsiteY0" fmla="*/ 9228 h 1234778"/>
                <a:gd name="connsiteX1" fmla="*/ 800036 w 4799012"/>
                <a:gd name="connsiteY1" fmla="*/ 191855 h 1234778"/>
                <a:gd name="connsiteX2" fmla="*/ 1909508 w 4799012"/>
                <a:gd name="connsiteY2" fmla="*/ 368384 h 1234778"/>
                <a:gd name="connsiteX3" fmla="*/ 4799012 w 4799012"/>
                <a:gd name="connsiteY3" fmla="*/ 252814 h 1234778"/>
                <a:gd name="connsiteX4" fmla="*/ 4799012 w 4799012"/>
                <a:gd name="connsiteY4" fmla="*/ 1234778 h 1234778"/>
                <a:gd name="connsiteX5" fmla="*/ 0 w 4799012"/>
                <a:gd name="connsiteY5" fmla="*/ 1234778 h 1234778"/>
                <a:gd name="connsiteX6" fmla="*/ 0 w 4799012"/>
                <a:gd name="connsiteY6" fmla="*/ 9228 h 1234778"/>
                <a:gd name="connsiteX0" fmla="*/ 0 w 4799012"/>
                <a:gd name="connsiteY0" fmla="*/ 9228 h 1234778"/>
                <a:gd name="connsiteX1" fmla="*/ 1281620 w 4799012"/>
                <a:gd name="connsiteY1" fmla="*/ 167471 h 1234778"/>
                <a:gd name="connsiteX2" fmla="*/ 1909508 w 4799012"/>
                <a:gd name="connsiteY2" fmla="*/ 368384 h 1234778"/>
                <a:gd name="connsiteX3" fmla="*/ 4799012 w 4799012"/>
                <a:gd name="connsiteY3" fmla="*/ 252814 h 1234778"/>
                <a:gd name="connsiteX4" fmla="*/ 4799012 w 4799012"/>
                <a:gd name="connsiteY4" fmla="*/ 1234778 h 1234778"/>
                <a:gd name="connsiteX5" fmla="*/ 0 w 4799012"/>
                <a:gd name="connsiteY5" fmla="*/ 1234778 h 1234778"/>
                <a:gd name="connsiteX6" fmla="*/ 0 w 4799012"/>
                <a:gd name="connsiteY6" fmla="*/ 9228 h 1234778"/>
                <a:gd name="connsiteX0" fmla="*/ 0 w 4799012"/>
                <a:gd name="connsiteY0" fmla="*/ 9228 h 1234778"/>
                <a:gd name="connsiteX1" fmla="*/ 1196276 w 4799012"/>
                <a:gd name="connsiteY1" fmla="*/ 185759 h 1234778"/>
                <a:gd name="connsiteX2" fmla="*/ 1909508 w 4799012"/>
                <a:gd name="connsiteY2" fmla="*/ 368384 h 1234778"/>
                <a:gd name="connsiteX3" fmla="*/ 4799012 w 4799012"/>
                <a:gd name="connsiteY3" fmla="*/ 252814 h 1234778"/>
                <a:gd name="connsiteX4" fmla="*/ 4799012 w 4799012"/>
                <a:gd name="connsiteY4" fmla="*/ 1234778 h 1234778"/>
                <a:gd name="connsiteX5" fmla="*/ 0 w 4799012"/>
                <a:gd name="connsiteY5" fmla="*/ 1234778 h 1234778"/>
                <a:gd name="connsiteX6" fmla="*/ 0 w 4799012"/>
                <a:gd name="connsiteY6" fmla="*/ 9228 h 1234778"/>
                <a:gd name="connsiteX0" fmla="*/ 0 w 4799012"/>
                <a:gd name="connsiteY0" fmla="*/ 9228 h 1234777"/>
                <a:gd name="connsiteX1" fmla="*/ 1196276 w 4799012"/>
                <a:gd name="connsiteY1" fmla="*/ 185758 h 1234777"/>
                <a:gd name="connsiteX2" fmla="*/ 1909508 w 4799012"/>
                <a:gd name="connsiteY2" fmla="*/ 368383 h 1234777"/>
                <a:gd name="connsiteX3" fmla="*/ 4799012 w 4799012"/>
                <a:gd name="connsiteY3" fmla="*/ 252813 h 1234777"/>
                <a:gd name="connsiteX4" fmla="*/ 4799012 w 4799012"/>
                <a:gd name="connsiteY4" fmla="*/ 1234777 h 1234777"/>
                <a:gd name="connsiteX5" fmla="*/ 0 w 4799012"/>
                <a:gd name="connsiteY5" fmla="*/ 1234777 h 1234777"/>
                <a:gd name="connsiteX6" fmla="*/ 0 w 4799012"/>
                <a:gd name="connsiteY6" fmla="*/ 9228 h 1234777"/>
                <a:gd name="connsiteX0" fmla="*/ 0 w 4799012"/>
                <a:gd name="connsiteY0" fmla="*/ 9228 h 1234777"/>
                <a:gd name="connsiteX1" fmla="*/ 1196276 w 4799012"/>
                <a:gd name="connsiteY1" fmla="*/ 185758 h 1234777"/>
                <a:gd name="connsiteX2" fmla="*/ 1909508 w 4799012"/>
                <a:gd name="connsiteY2" fmla="*/ 691471 h 1234777"/>
                <a:gd name="connsiteX3" fmla="*/ 4799012 w 4799012"/>
                <a:gd name="connsiteY3" fmla="*/ 252813 h 1234777"/>
                <a:gd name="connsiteX4" fmla="*/ 4799012 w 4799012"/>
                <a:gd name="connsiteY4" fmla="*/ 1234777 h 1234777"/>
                <a:gd name="connsiteX5" fmla="*/ 0 w 4799012"/>
                <a:gd name="connsiteY5" fmla="*/ 1234777 h 1234777"/>
                <a:gd name="connsiteX6" fmla="*/ 0 w 4799012"/>
                <a:gd name="connsiteY6" fmla="*/ 9228 h 1234777"/>
                <a:gd name="connsiteX0" fmla="*/ 0 w 4799012"/>
                <a:gd name="connsiteY0" fmla="*/ 9228 h 1234777"/>
                <a:gd name="connsiteX1" fmla="*/ 1226756 w 4799012"/>
                <a:gd name="connsiteY1" fmla="*/ 460078 h 1234777"/>
                <a:gd name="connsiteX2" fmla="*/ 1909508 w 4799012"/>
                <a:gd name="connsiteY2" fmla="*/ 691471 h 1234777"/>
                <a:gd name="connsiteX3" fmla="*/ 4799012 w 4799012"/>
                <a:gd name="connsiteY3" fmla="*/ 252813 h 1234777"/>
                <a:gd name="connsiteX4" fmla="*/ 4799012 w 4799012"/>
                <a:gd name="connsiteY4" fmla="*/ 1234777 h 1234777"/>
                <a:gd name="connsiteX5" fmla="*/ 0 w 4799012"/>
                <a:gd name="connsiteY5" fmla="*/ 1234777 h 1234777"/>
                <a:gd name="connsiteX6" fmla="*/ 0 w 4799012"/>
                <a:gd name="connsiteY6" fmla="*/ 9228 h 1234777"/>
                <a:gd name="connsiteX0" fmla="*/ 0 w 4799012"/>
                <a:gd name="connsiteY0" fmla="*/ 90551 h 1316100"/>
                <a:gd name="connsiteX1" fmla="*/ 1909508 w 4799012"/>
                <a:gd name="connsiteY1" fmla="*/ 772794 h 1316100"/>
                <a:gd name="connsiteX2" fmla="*/ 4799012 w 4799012"/>
                <a:gd name="connsiteY2" fmla="*/ 334136 h 1316100"/>
                <a:gd name="connsiteX3" fmla="*/ 4799012 w 4799012"/>
                <a:gd name="connsiteY3" fmla="*/ 1316100 h 1316100"/>
                <a:gd name="connsiteX4" fmla="*/ 0 w 4799012"/>
                <a:gd name="connsiteY4" fmla="*/ 1316100 h 1316100"/>
                <a:gd name="connsiteX5" fmla="*/ 0 w 4799012"/>
                <a:gd name="connsiteY5" fmla="*/ 90551 h 1316100"/>
                <a:gd name="connsiteX0" fmla="*/ 0 w 5336719"/>
                <a:gd name="connsiteY0" fmla="*/ 90551 h 1316100"/>
                <a:gd name="connsiteX1" fmla="*/ 2762948 w 5336719"/>
                <a:gd name="connsiteY1" fmla="*/ 711834 h 1316100"/>
                <a:gd name="connsiteX2" fmla="*/ 4799012 w 5336719"/>
                <a:gd name="connsiteY2" fmla="*/ 334136 h 1316100"/>
                <a:gd name="connsiteX3" fmla="*/ 4799012 w 5336719"/>
                <a:gd name="connsiteY3" fmla="*/ 1316100 h 1316100"/>
                <a:gd name="connsiteX4" fmla="*/ 0 w 5336719"/>
                <a:gd name="connsiteY4" fmla="*/ 1316100 h 1316100"/>
                <a:gd name="connsiteX5" fmla="*/ 0 w 5336719"/>
                <a:gd name="connsiteY5" fmla="*/ 90551 h 1316100"/>
                <a:gd name="connsiteX0" fmla="*/ 0 w 5336719"/>
                <a:gd name="connsiteY0" fmla="*/ 5207 h 1230756"/>
                <a:gd name="connsiteX1" fmla="*/ 2762948 w 5336719"/>
                <a:gd name="connsiteY1" fmla="*/ 626490 h 1230756"/>
                <a:gd name="connsiteX2" fmla="*/ 4799012 w 5336719"/>
                <a:gd name="connsiteY2" fmla="*/ 248792 h 1230756"/>
                <a:gd name="connsiteX3" fmla="*/ 4799012 w 5336719"/>
                <a:gd name="connsiteY3" fmla="*/ 1230756 h 1230756"/>
                <a:gd name="connsiteX4" fmla="*/ 0 w 5336719"/>
                <a:gd name="connsiteY4" fmla="*/ 1230756 h 1230756"/>
                <a:gd name="connsiteX5" fmla="*/ 0 w 5336719"/>
                <a:gd name="connsiteY5" fmla="*/ 5207 h 1230756"/>
                <a:gd name="connsiteX0" fmla="*/ 0 w 5336719"/>
                <a:gd name="connsiteY0" fmla="*/ 5461 h 1231010"/>
                <a:gd name="connsiteX1" fmla="*/ 2762948 w 5336719"/>
                <a:gd name="connsiteY1" fmla="*/ 626744 h 1231010"/>
                <a:gd name="connsiteX2" fmla="*/ 4799012 w 5336719"/>
                <a:gd name="connsiteY2" fmla="*/ 249046 h 1231010"/>
                <a:gd name="connsiteX3" fmla="*/ 4799012 w 5336719"/>
                <a:gd name="connsiteY3" fmla="*/ 1231010 h 1231010"/>
                <a:gd name="connsiteX4" fmla="*/ 0 w 5336719"/>
                <a:gd name="connsiteY4" fmla="*/ 1231010 h 1231010"/>
                <a:gd name="connsiteX5" fmla="*/ 0 w 5336719"/>
                <a:gd name="connsiteY5" fmla="*/ 5461 h 1231010"/>
                <a:gd name="connsiteX0" fmla="*/ 0 w 5696383"/>
                <a:gd name="connsiteY0" fmla="*/ 5461 h 1231010"/>
                <a:gd name="connsiteX1" fmla="*/ 3122612 w 5696383"/>
                <a:gd name="connsiteY1" fmla="*/ 614552 h 1231010"/>
                <a:gd name="connsiteX2" fmla="*/ 4799012 w 5696383"/>
                <a:gd name="connsiteY2" fmla="*/ 249046 h 1231010"/>
                <a:gd name="connsiteX3" fmla="*/ 4799012 w 5696383"/>
                <a:gd name="connsiteY3" fmla="*/ 1231010 h 1231010"/>
                <a:gd name="connsiteX4" fmla="*/ 0 w 5696383"/>
                <a:gd name="connsiteY4" fmla="*/ 1231010 h 1231010"/>
                <a:gd name="connsiteX5" fmla="*/ 0 w 5696383"/>
                <a:gd name="connsiteY5" fmla="*/ 5461 h 1231010"/>
                <a:gd name="connsiteX0" fmla="*/ 0 w 5696383"/>
                <a:gd name="connsiteY0" fmla="*/ 5461 h 1231010"/>
                <a:gd name="connsiteX1" fmla="*/ 3122612 w 5696383"/>
                <a:gd name="connsiteY1" fmla="*/ 614552 h 1231010"/>
                <a:gd name="connsiteX2" fmla="*/ 4799012 w 5696383"/>
                <a:gd name="connsiteY2" fmla="*/ 249046 h 1231010"/>
                <a:gd name="connsiteX3" fmla="*/ 4799012 w 5696383"/>
                <a:gd name="connsiteY3" fmla="*/ 1231010 h 1231010"/>
                <a:gd name="connsiteX4" fmla="*/ 0 w 5696383"/>
                <a:gd name="connsiteY4" fmla="*/ 1231010 h 1231010"/>
                <a:gd name="connsiteX5" fmla="*/ 0 w 5696383"/>
                <a:gd name="connsiteY5" fmla="*/ 5461 h 1231010"/>
                <a:gd name="connsiteX0" fmla="*/ 0 w 5696383"/>
                <a:gd name="connsiteY0" fmla="*/ 105749 h 1331298"/>
                <a:gd name="connsiteX1" fmla="*/ 2282825 w 5696383"/>
                <a:gd name="connsiteY1" fmla="*/ 617559 h 1331298"/>
                <a:gd name="connsiteX2" fmla="*/ 3122612 w 5696383"/>
                <a:gd name="connsiteY2" fmla="*/ 714840 h 1331298"/>
                <a:gd name="connsiteX3" fmla="*/ 4799012 w 5696383"/>
                <a:gd name="connsiteY3" fmla="*/ 349334 h 1331298"/>
                <a:gd name="connsiteX4" fmla="*/ 4799012 w 5696383"/>
                <a:gd name="connsiteY4" fmla="*/ 1331298 h 1331298"/>
                <a:gd name="connsiteX5" fmla="*/ 0 w 5696383"/>
                <a:gd name="connsiteY5" fmla="*/ 1331298 h 1331298"/>
                <a:gd name="connsiteX6" fmla="*/ 0 w 5696383"/>
                <a:gd name="connsiteY6" fmla="*/ 105749 h 1331298"/>
                <a:gd name="connsiteX0" fmla="*/ 0 w 5696383"/>
                <a:gd name="connsiteY0" fmla="*/ 105749 h 1331298"/>
                <a:gd name="connsiteX1" fmla="*/ 2282825 w 5696383"/>
                <a:gd name="connsiteY1" fmla="*/ 617559 h 1331298"/>
                <a:gd name="connsiteX2" fmla="*/ 3122612 w 5696383"/>
                <a:gd name="connsiteY2" fmla="*/ 714840 h 1331298"/>
                <a:gd name="connsiteX3" fmla="*/ 4799012 w 5696383"/>
                <a:gd name="connsiteY3" fmla="*/ 349334 h 1331298"/>
                <a:gd name="connsiteX4" fmla="*/ 4799012 w 5696383"/>
                <a:gd name="connsiteY4" fmla="*/ 1331298 h 1331298"/>
                <a:gd name="connsiteX5" fmla="*/ 0 w 5696383"/>
                <a:gd name="connsiteY5" fmla="*/ 1331298 h 1331298"/>
                <a:gd name="connsiteX6" fmla="*/ 0 w 5696383"/>
                <a:gd name="connsiteY6" fmla="*/ 105749 h 1331298"/>
                <a:gd name="connsiteX0" fmla="*/ 0 w 5422063"/>
                <a:gd name="connsiteY0" fmla="*/ 105749 h 1331298"/>
                <a:gd name="connsiteX1" fmla="*/ 2282825 w 5422063"/>
                <a:gd name="connsiteY1" fmla="*/ 617559 h 1331298"/>
                <a:gd name="connsiteX2" fmla="*/ 2848292 w 5422063"/>
                <a:gd name="connsiteY2" fmla="*/ 714840 h 1331298"/>
                <a:gd name="connsiteX3" fmla="*/ 4799012 w 5422063"/>
                <a:gd name="connsiteY3" fmla="*/ 349334 h 1331298"/>
                <a:gd name="connsiteX4" fmla="*/ 4799012 w 5422063"/>
                <a:gd name="connsiteY4" fmla="*/ 1331298 h 1331298"/>
                <a:gd name="connsiteX5" fmla="*/ 0 w 5422063"/>
                <a:gd name="connsiteY5" fmla="*/ 1331298 h 1331298"/>
                <a:gd name="connsiteX6" fmla="*/ 0 w 5422063"/>
                <a:gd name="connsiteY6" fmla="*/ 105749 h 1331298"/>
                <a:gd name="connsiteX0" fmla="*/ 0 w 5422063"/>
                <a:gd name="connsiteY0" fmla="*/ 105749 h 1331298"/>
                <a:gd name="connsiteX1" fmla="*/ 2282825 w 5422063"/>
                <a:gd name="connsiteY1" fmla="*/ 617559 h 1331298"/>
                <a:gd name="connsiteX2" fmla="*/ 2848292 w 5422063"/>
                <a:gd name="connsiteY2" fmla="*/ 714840 h 1331298"/>
                <a:gd name="connsiteX3" fmla="*/ 4024820 w 5422063"/>
                <a:gd name="connsiteY3" fmla="*/ 349334 h 1331298"/>
                <a:gd name="connsiteX4" fmla="*/ 4799012 w 5422063"/>
                <a:gd name="connsiteY4" fmla="*/ 1331298 h 1331298"/>
                <a:gd name="connsiteX5" fmla="*/ 0 w 5422063"/>
                <a:gd name="connsiteY5" fmla="*/ 1331298 h 1331298"/>
                <a:gd name="connsiteX6" fmla="*/ 0 w 5422063"/>
                <a:gd name="connsiteY6" fmla="*/ 105749 h 1331298"/>
                <a:gd name="connsiteX0" fmla="*/ 0 w 5422063"/>
                <a:gd name="connsiteY0" fmla="*/ 105749 h 1331298"/>
                <a:gd name="connsiteX1" fmla="*/ 2282825 w 5422063"/>
                <a:gd name="connsiteY1" fmla="*/ 617559 h 1331298"/>
                <a:gd name="connsiteX2" fmla="*/ 2848292 w 5422063"/>
                <a:gd name="connsiteY2" fmla="*/ 714840 h 1331298"/>
                <a:gd name="connsiteX3" fmla="*/ 4799012 w 5422063"/>
                <a:gd name="connsiteY3" fmla="*/ 105749 h 1331298"/>
                <a:gd name="connsiteX4" fmla="*/ 4799012 w 5422063"/>
                <a:gd name="connsiteY4" fmla="*/ 1331298 h 1331298"/>
                <a:gd name="connsiteX5" fmla="*/ 0 w 5422063"/>
                <a:gd name="connsiteY5" fmla="*/ 1331298 h 1331298"/>
                <a:gd name="connsiteX6" fmla="*/ 0 w 5422063"/>
                <a:gd name="connsiteY6" fmla="*/ 105749 h 1331298"/>
                <a:gd name="connsiteX0" fmla="*/ 0 w 4799012"/>
                <a:gd name="connsiteY0" fmla="*/ 105749 h 1331298"/>
                <a:gd name="connsiteX1" fmla="*/ 2282825 w 4799012"/>
                <a:gd name="connsiteY1" fmla="*/ 617559 h 1331298"/>
                <a:gd name="connsiteX2" fmla="*/ 2013140 w 4799012"/>
                <a:gd name="connsiteY2" fmla="*/ 714840 h 1331298"/>
                <a:gd name="connsiteX3" fmla="*/ 4799012 w 4799012"/>
                <a:gd name="connsiteY3" fmla="*/ 105749 h 1331298"/>
                <a:gd name="connsiteX4" fmla="*/ 4799012 w 4799012"/>
                <a:gd name="connsiteY4" fmla="*/ 1331298 h 1331298"/>
                <a:gd name="connsiteX5" fmla="*/ 0 w 4799012"/>
                <a:gd name="connsiteY5" fmla="*/ 1331298 h 1331298"/>
                <a:gd name="connsiteX6" fmla="*/ 0 w 4799012"/>
                <a:gd name="connsiteY6" fmla="*/ 105749 h 1331298"/>
                <a:gd name="connsiteX0" fmla="*/ 0 w 4799012"/>
                <a:gd name="connsiteY0" fmla="*/ 102743 h 1328292"/>
                <a:gd name="connsiteX1" fmla="*/ 2013140 w 4799012"/>
                <a:gd name="connsiteY1" fmla="*/ 711834 h 1328292"/>
                <a:gd name="connsiteX2" fmla="*/ 4799012 w 4799012"/>
                <a:gd name="connsiteY2" fmla="*/ 102743 h 1328292"/>
                <a:gd name="connsiteX3" fmla="*/ 4799012 w 4799012"/>
                <a:gd name="connsiteY3" fmla="*/ 1328292 h 1328292"/>
                <a:gd name="connsiteX4" fmla="*/ 0 w 4799012"/>
                <a:gd name="connsiteY4" fmla="*/ 1328292 h 1328292"/>
                <a:gd name="connsiteX5" fmla="*/ 0 w 4799012"/>
                <a:gd name="connsiteY5" fmla="*/ 102743 h 1328292"/>
                <a:gd name="connsiteX0" fmla="*/ 0 w 5367199"/>
                <a:gd name="connsiteY0" fmla="*/ 102743 h 1328292"/>
                <a:gd name="connsiteX1" fmla="*/ 2793428 w 5367199"/>
                <a:gd name="connsiteY1" fmla="*/ 669162 h 1328292"/>
                <a:gd name="connsiteX2" fmla="*/ 4799012 w 5367199"/>
                <a:gd name="connsiteY2" fmla="*/ 102743 h 1328292"/>
                <a:gd name="connsiteX3" fmla="*/ 4799012 w 5367199"/>
                <a:gd name="connsiteY3" fmla="*/ 1328292 h 1328292"/>
                <a:gd name="connsiteX4" fmla="*/ 0 w 5367199"/>
                <a:gd name="connsiteY4" fmla="*/ 1328292 h 1328292"/>
                <a:gd name="connsiteX5" fmla="*/ 0 w 5367199"/>
                <a:gd name="connsiteY5" fmla="*/ 102743 h 1328292"/>
                <a:gd name="connsiteX0" fmla="*/ 0 w 4799012"/>
                <a:gd name="connsiteY0" fmla="*/ 102743 h 1328292"/>
                <a:gd name="connsiteX1" fmla="*/ 2793428 w 4799012"/>
                <a:gd name="connsiteY1" fmla="*/ 669162 h 1328292"/>
                <a:gd name="connsiteX2" fmla="*/ 4799012 w 4799012"/>
                <a:gd name="connsiteY2" fmla="*/ 102743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793428 w 4799012"/>
                <a:gd name="connsiteY1" fmla="*/ 669162 h 1328292"/>
                <a:gd name="connsiteX2" fmla="*/ 4799012 w 4799012"/>
                <a:gd name="connsiteY2" fmla="*/ 102743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793428 w 4799012"/>
                <a:gd name="connsiteY1" fmla="*/ 669162 h 1328292"/>
                <a:gd name="connsiteX2" fmla="*/ 4799012 w 4799012"/>
                <a:gd name="connsiteY2" fmla="*/ 352425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793428 w 4799012"/>
                <a:gd name="connsiteY1" fmla="*/ 669162 h 1328292"/>
                <a:gd name="connsiteX2" fmla="*/ 4799012 w 4799012"/>
                <a:gd name="connsiteY2" fmla="*/ 352425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561780 w 4799012"/>
                <a:gd name="connsiteY1" fmla="*/ 553338 h 1328292"/>
                <a:gd name="connsiteX2" fmla="*/ 4799012 w 4799012"/>
                <a:gd name="connsiteY2" fmla="*/ 352425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561780 w 4799012"/>
                <a:gd name="connsiteY1" fmla="*/ 553338 h 1328292"/>
                <a:gd name="connsiteX2" fmla="*/ 4799012 w 4799012"/>
                <a:gd name="connsiteY2" fmla="*/ 352425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488628 w 4799012"/>
                <a:gd name="connsiteY1" fmla="*/ 382650 h 1328292"/>
                <a:gd name="connsiteX2" fmla="*/ 4799012 w 4799012"/>
                <a:gd name="connsiteY2" fmla="*/ 352425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488628 w 4799012"/>
                <a:gd name="connsiteY1" fmla="*/ 382650 h 1328292"/>
                <a:gd name="connsiteX2" fmla="*/ 4799012 w 4799012"/>
                <a:gd name="connsiteY2" fmla="*/ 352425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909252 w 4799012"/>
                <a:gd name="connsiteY1" fmla="*/ 400938 h 1328292"/>
                <a:gd name="connsiteX2" fmla="*/ 4799012 w 4799012"/>
                <a:gd name="connsiteY2" fmla="*/ 352425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909252 w 4799012"/>
                <a:gd name="connsiteY1" fmla="*/ 400938 h 1328292"/>
                <a:gd name="connsiteX2" fmla="*/ 4799012 w 4799012"/>
                <a:gd name="connsiteY2" fmla="*/ 279273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909252 w 4799012"/>
                <a:gd name="connsiteY1" fmla="*/ 400938 h 1328292"/>
                <a:gd name="connsiteX2" fmla="*/ 4799012 w 4799012"/>
                <a:gd name="connsiteY2" fmla="*/ 279273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897060 w 4799012"/>
                <a:gd name="connsiteY1" fmla="*/ 553338 h 1328292"/>
                <a:gd name="connsiteX2" fmla="*/ 4799012 w 4799012"/>
                <a:gd name="connsiteY2" fmla="*/ 279273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897060 w 4799012"/>
                <a:gd name="connsiteY1" fmla="*/ 626490 h 1328292"/>
                <a:gd name="connsiteX2" fmla="*/ 4799012 w 4799012"/>
                <a:gd name="connsiteY2" fmla="*/ 279273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903156 w 4799012"/>
                <a:gd name="connsiteY1" fmla="*/ 675258 h 1328292"/>
                <a:gd name="connsiteX2" fmla="*/ 4799012 w 4799012"/>
                <a:gd name="connsiteY2" fmla="*/ 279273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903156 w 4799012"/>
                <a:gd name="connsiteY1" fmla="*/ 675258 h 1328292"/>
                <a:gd name="connsiteX2" fmla="*/ 4799012 w 4799012"/>
                <a:gd name="connsiteY2" fmla="*/ 279273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7399 h 1242948"/>
                <a:gd name="connsiteX1" fmla="*/ 2903156 w 4799012"/>
                <a:gd name="connsiteY1" fmla="*/ 589914 h 1242948"/>
                <a:gd name="connsiteX2" fmla="*/ 4799012 w 4799012"/>
                <a:gd name="connsiteY2" fmla="*/ 193929 h 1242948"/>
                <a:gd name="connsiteX3" fmla="*/ 4799012 w 4799012"/>
                <a:gd name="connsiteY3" fmla="*/ 1242948 h 1242948"/>
                <a:gd name="connsiteX4" fmla="*/ 0 w 4799012"/>
                <a:gd name="connsiteY4" fmla="*/ 1242948 h 1242948"/>
                <a:gd name="connsiteX5" fmla="*/ 0 w 4799012"/>
                <a:gd name="connsiteY5" fmla="*/ 17399 h 1242948"/>
                <a:gd name="connsiteX0" fmla="*/ 0 w 4799012"/>
                <a:gd name="connsiteY0" fmla="*/ 17399 h 1242948"/>
                <a:gd name="connsiteX1" fmla="*/ 2903156 w 4799012"/>
                <a:gd name="connsiteY1" fmla="*/ 589914 h 1242948"/>
                <a:gd name="connsiteX2" fmla="*/ 4799012 w 4799012"/>
                <a:gd name="connsiteY2" fmla="*/ 193929 h 1242948"/>
                <a:gd name="connsiteX3" fmla="*/ 4799012 w 4799012"/>
                <a:gd name="connsiteY3" fmla="*/ 1242948 h 1242948"/>
                <a:gd name="connsiteX4" fmla="*/ 0 w 4799012"/>
                <a:gd name="connsiteY4" fmla="*/ 1242948 h 1242948"/>
                <a:gd name="connsiteX5" fmla="*/ 0 w 4799012"/>
                <a:gd name="connsiteY5" fmla="*/ 17399 h 1242948"/>
                <a:gd name="connsiteX0" fmla="*/ 0 w 4799012"/>
                <a:gd name="connsiteY0" fmla="*/ 17399 h 1242948"/>
                <a:gd name="connsiteX1" fmla="*/ 2903156 w 4799012"/>
                <a:gd name="connsiteY1" fmla="*/ 589914 h 1242948"/>
                <a:gd name="connsiteX2" fmla="*/ 4799012 w 4799012"/>
                <a:gd name="connsiteY2" fmla="*/ 193929 h 1242948"/>
                <a:gd name="connsiteX3" fmla="*/ 4799012 w 4799012"/>
                <a:gd name="connsiteY3" fmla="*/ 1242948 h 1242948"/>
                <a:gd name="connsiteX4" fmla="*/ 0 w 4799012"/>
                <a:gd name="connsiteY4" fmla="*/ 1242948 h 1242948"/>
                <a:gd name="connsiteX5" fmla="*/ 0 w 4799012"/>
                <a:gd name="connsiteY5" fmla="*/ 17399 h 1242948"/>
                <a:gd name="connsiteX0" fmla="*/ 0 w 4799012"/>
                <a:gd name="connsiteY0" fmla="*/ 17399 h 1242948"/>
                <a:gd name="connsiteX1" fmla="*/ 3134804 w 4799012"/>
                <a:gd name="connsiteY1" fmla="*/ 467994 h 1242948"/>
                <a:gd name="connsiteX2" fmla="*/ 4799012 w 4799012"/>
                <a:gd name="connsiteY2" fmla="*/ 193929 h 1242948"/>
                <a:gd name="connsiteX3" fmla="*/ 4799012 w 4799012"/>
                <a:gd name="connsiteY3" fmla="*/ 1242948 h 1242948"/>
                <a:gd name="connsiteX4" fmla="*/ 0 w 4799012"/>
                <a:gd name="connsiteY4" fmla="*/ 1242948 h 1242948"/>
                <a:gd name="connsiteX5" fmla="*/ 0 w 4799012"/>
                <a:gd name="connsiteY5" fmla="*/ 17399 h 1242948"/>
                <a:gd name="connsiteX0" fmla="*/ 0 w 4799012"/>
                <a:gd name="connsiteY0" fmla="*/ 17399 h 1242948"/>
                <a:gd name="connsiteX1" fmla="*/ 3134804 w 4799012"/>
                <a:gd name="connsiteY1" fmla="*/ 467994 h 1242948"/>
                <a:gd name="connsiteX2" fmla="*/ 4799012 w 4799012"/>
                <a:gd name="connsiteY2" fmla="*/ 193929 h 1242948"/>
                <a:gd name="connsiteX3" fmla="*/ 4799012 w 4799012"/>
                <a:gd name="connsiteY3" fmla="*/ 1242948 h 1242948"/>
                <a:gd name="connsiteX4" fmla="*/ 0 w 4799012"/>
                <a:gd name="connsiteY4" fmla="*/ 1242948 h 1242948"/>
                <a:gd name="connsiteX5" fmla="*/ 0 w 4799012"/>
                <a:gd name="connsiteY5" fmla="*/ 17399 h 1242948"/>
                <a:gd name="connsiteX0" fmla="*/ 0 w 4910324"/>
                <a:gd name="connsiteY0" fmla="*/ 17399 h 1242948"/>
                <a:gd name="connsiteX1" fmla="*/ 3689865 w 4910324"/>
                <a:gd name="connsiteY1" fmla="*/ 498474 h 1242948"/>
                <a:gd name="connsiteX2" fmla="*/ 4799012 w 4910324"/>
                <a:gd name="connsiteY2" fmla="*/ 193929 h 1242948"/>
                <a:gd name="connsiteX3" fmla="*/ 4799012 w 4910324"/>
                <a:gd name="connsiteY3" fmla="*/ 1242948 h 1242948"/>
                <a:gd name="connsiteX4" fmla="*/ 0 w 4910324"/>
                <a:gd name="connsiteY4" fmla="*/ 1242948 h 1242948"/>
                <a:gd name="connsiteX5" fmla="*/ 0 w 4910324"/>
                <a:gd name="connsiteY5" fmla="*/ 17399 h 12429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10324" h="1242948">
                  <a:moveTo>
                    <a:pt x="0" y="17399"/>
                  </a:moveTo>
                  <a:cubicBezTo>
                    <a:pt x="1633971" y="0"/>
                    <a:pt x="2646190" y="366182"/>
                    <a:pt x="3689865" y="498474"/>
                  </a:cubicBezTo>
                  <a:cubicBezTo>
                    <a:pt x="4910324" y="709760"/>
                    <a:pt x="4795329" y="169418"/>
                    <a:pt x="4799012" y="193929"/>
                  </a:cubicBezTo>
                  <a:lnTo>
                    <a:pt x="4799012" y="1242948"/>
                  </a:lnTo>
                  <a:lnTo>
                    <a:pt x="0" y="1242948"/>
                  </a:lnTo>
                  <a:lnTo>
                    <a:pt x="0" y="17399"/>
                  </a:lnTo>
                  <a:close/>
                </a:path>
              </a:pathLst>
            </a:custGeom>
            <a:solidFill>
              <a:srgbClr val="0E578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reeform 14"/>
            <p:cNvSpPr/>
            <p:nvPr userDrawn="1"/>
          </p:nvSpPr>
          <p:spPr>
            <a:xfrm flipH="1">
              <a:off x="-10160" y="6110076"/>
              <a:ext cx="9154160" cy="747924"/>
            </a:xfrm>
            <a:custGeom>
              <a:avLst/>
              <a:gdLst>
                <a:gd name="connsiteX0" fmla="*/ 0 w 4799012"/>
                <a:gd name="connsiteY0" fmla="*/ 0 h 1225550"/>
                <a:gd name="connsiteX1" fmla="*/ 4799012 w 4799012"/>
                <a:gd name="connsiteY1" fmla="*/ 0 h 1225550"/>
                <a:gd name="connsiteX2" fmla="*/ 4799012 w 4799012"/>
                <a:gd name="connsiteY2" fmla="*/ 1225550 h 1225550"/>
                <a:gd name="connsiteX3" fmla="*/ 0 w 4799012"/>
                <a:gd name="connsiteY3" fmla="*/ 1225550 h 1225550"/>
                <a:gd name="connsiteX4" fmla="*/ 0 w 4799012"/>
                <a:gd name="connsiteY4" fmla="*/ 0 h 1225550"/>
                <a:gd name="connsiteX0" fmla="*/ 0 w 4799012"/>
                <a:gd name="connsiteY0" fmla="*/ 254 h 1225804"/>
                <a:gd name="connsiteX1" fmla="*/ 1220660 w 4799012"/>
                <a:gd name="connsiteY1" fmla="*/ 0 h 1225804"/>
                <a:gd name="connsiteX2" fmla="*/ 4799012 w 4799012"/>
                <a:gd name="connsiteY2" fmla="*/ 254 h 1225804"/>
                <a:gd name="connsiteX3" fmla="*/ 4799012 w 4799012"/>
                <a:gd name="connsiteY3" fmla="*/ 1225804 h 1225804"/>
                <a:gd name="connsiteX4" fmla="*/ 0 w 4799012"/>
                <a:gd name="connsiteY4" fmla="*/ 1225804 h 1225804"/>
                <a:gd name="connsiteX5" fmla="*/ 0 w 4799012"/>
                <a:gd name="connsiteY5" fmla="*/ 254 h 1225804"/>
                <a:gd name="connsiteX0" fmla="*/ 0 w 4799012"/>
                <a:gd name="connsiteY0" fmla="*/ 6350 h 1231900"/>
                <a:gd name="connsiteX1" fmla="*/ 1220660 w 4799012"/>
                <a:gd name="connsiteY1" fmla="*/ 6096 h 1231900"/>
                <a:gd name="connsiteX2" fmla="*/ 3317684 w 4799012"/>
                <a:gd name="connsiteY2" fmla="*/ 0 h 1231900"/>
                <a:gd name="connsiteX3" fmla="*/ 4799012 w 4799012"/>
                <a:gd name="connsiteY3" fmla="*/ 6350 h 1231900"/>
                <a:gd name="connsiteX4" fmla="*/ 4799012 w 4799012"/>
                <a:gd name="connsiteY4" fmla="*/ 1231900 h 1231900"/>
                <a:gd name="connsiteX5" fmla="*/ 0 w 4799012"/>
                <a:gd name="connsiteY5" fmla="*/ 1231900 h 1231900"/>
                <a:gd name="connsiteX6" fmla="*/ 0 w 4799012"/>
                <a:gd name="connsiteY6" fmla="*/ 6350 h 1231900"/>
                <a:gd name="connsiteX0" fmla="*/ 0 w 4799012"/>
                <a:gd name="connsiteY0" fmla="*/ 6350 h 1231900"/>
                <a:gd name="connsiteX1" fmla="*/ 1220660 w 4799012"/>
                <a:gd name="connsiteY1" fmla="*/ 6096 h 1231900"/>
                <a:gd name="connsiteX2" fmla="*/ 3317684 w 4799012"/>
                <a:gd name="connsiteY2" fmla="*/ 0 h 1231900"/>
                <a:gd name="connsiteX3" fmla="*/ 4238180 w 4799012"/>
                <a:gd name="connsiteY3" fmla="*/ 0 h 1231900"/>
                <a:gd name="connsiteX4" fmla="*/ 4799012 w 4799012"/>
                <a:gd name="connsiteY4" fmla="*/ 6350 h 1231900"/>
                <a:gd name="connsiteX5" fmla="*/ 4799012 w 4799012"/>
                <a:gd name="connsiteY5" fmla="*/ 1231900 h 1231900"/>
                <a:gd name="connsiteX6" fmla="*/ 0 w 4799012"/>
                <a:gd name="connsiteY6" fmla="*/ 1231900 h 1231900"/>
                <a:gd name="connsiteX7" fmla="*/ 0 w 4799012"/>
                <a:gd name="connsiteY7" fmla="*/ 6350 h 1231900"/>
                <a:gd name="connsiteX0" fmla="*/ 0 w 4799012"/>
                <a:gd name="connsiteY0" fmla="*/ 6350 h 1231900"/>
                <a:gd name="connsiteX1" fmla="*/ 1184084 w 4799012"/>
                <a:gd name="connsiteY1" fmla="*/ 274066 h 1231900"/>
                <a:gd name="connsiteX2" fmla="*/ 3317684 w 4799012"/>
                <a:gd name="connsiteY2" fmla="*/ 0 h 1231900"/>
                <a:gd name="connsiteX3" fmla="*/ 4238180 w 4799012"/>
                <a:gd name="connsiteY3" fmla="*/ 0 h 1231900"/>
                <a:gd name="connsiteX4" fmla="*/ 4799012 w 4799012"/>
                <a:gd name="connsiteY4" fmla="*/ 6350 h 1231900"/>
                <a:gd name="connsiteX5" fmla="*/ 4799012 w 4799012"/>
                <a:gd name="connsiteY5" fmla="*/ 1231900 h 1231900"/>
                <a:gd name="connsiteX6" fmla="*/ 0 w 4799012"/>
                <a:gd name="connsiteY6" fmla="*/ 1231900 h 1231900"/>
                <a:gd name="connsiteX7" fmla="*/ 0 w 4799012"/>
                <a:gd name="connsiteY7" fmla="*/ 6350 h 1231900"/>
                <a:gd name="connsiteX0" fmla="*/ 0 w 4799012"/>
                <a:gd name="connsiteY0" fmla="*/ 6350 h 1231900"/>
                <a:gd name="connsiteX1" fmla="*/ 1184084 w 4799012"/>
                <a:gd name="connsiteY1" fmla="*/ 274066 h 1231900"/>
                <a:gd name="connsiteX2" fmla="*/ 3342068 w 4799012"/>
                <a:gd name="connsiteY2" fmla="*/ 146050 h 1231900"/>
                <a:gd name="connsiteX3" fmla="*/ 4238180 w 4799012"/>
                <a:gd name="connsiteY3" fmla="*/ 0 h 1231900"/>
                <a:gd name="connsiteX4" fmla="*/ 4799012 w 4799012"/>
                <a:gd name="connsiteY4" fmla="*/ 6350 h 1231900"/>
                <a:gd name="connsiteX5" fmla="*/ 4799012 w 4799012"/>
                <a:gd name="connsiteY5" fmla="*/ 1231900 h 1231900"/>
                <a:gd name="connsiteX6" fmla="*/ 0 w 4799012"/>
                <a:gd name="connsiteY6" fmla="*/ 1231900 h 1231900"/>
                <a:gd name="connsiteX7" fmla="*/ 0 w 4799012"/>
                <a:gd name="connsiteY7" fmla="*/ 6350 h 1231900"/>
                <a:gd name="connsiteX0" fmla="*/ 0 w 4799012"/>
                <a:gd name="connsiteY0" fmla="*/ 6350 h 1231900"/>
                <a:gd name="connsiteX1" fmla="*/ 1184084 w 4799012"/>
                <a:gd name="connsiteY1" fmla="*/ 274066 h 1231900"/>
                <a:gd name="connsiteX2" fmla="*/ 3342068 w 4799012"/>
                <a:gd name="connsiteY2" fmla="*/ 146050 h 1231900"/>
                <a:gd name="connsiteX3" fmla="*/ 4238180 w 4799012"/>
                <a:gd name="connsiteY3" fmla="*/ 0 h 1231900"/>
                <a:gd name="connsiteX4" fmla="*/ 4799012 w 4799012"/>
                <a:gd name="connsiteY4" fmla="*/ 6350 h 1231900"/>
                <a:gd name="connsiteX5" fmla="*/ 4799012 w 4799012"/>
                <a:gd name="connsiteY5" fmla="*/ 1231900 h 1231900"/>
                <a:gd name="connsiteX6" fmla="*/ 0 w 4799012"/>
                <a:gd name="connsiteY6" fmla="*/ 1231900 h 1231900"/>
                <a:gd name="connsiteX7" fmla="*/ 0 w 4799012"/>
                <a:gd name="connsiteY7" fmla="*/ 6350 h 1231900"/>
                <a:gd name="connsiteX0" fmla="*/ 0 w 4799012"/>
                <a:gd name="connsiteY0" fmla="*/ 159639 h 1385189"/>
                <a:gd name="connsiteX1" fmla="*/ 1184084 w 4799012"/>
                <a:gd name="connsiteY1" fmla="*/ 427355 h 1385189"/>
                <a:gd name="connsiteX2" fmla="*/ 3342068 w 4799012"/>
                <a:gd name="connsiteY2" fmla="*/ 299339 h 1385189"/>
                <a:gd name="connsiteX3" fmla="*/ 4238180 w 4799012"/>
                <a:gd name="connsiteY3" fmla="*/ 153289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205317 h 1430867"/>
                <a:gd name="connsiteX1" fmla="*/ 1184084 w 4799012"/>
                <a:gd name="connsiteY1" fmla="*/ 473033 h 1430867"/>
                <a:gd name="connsiteX2" fmla="*/ 3342068 w 4799012"/>
                <a:gd name="connsiteY2" fmla="*/ 345017 h 1430867"/>
                <a:gd name="connsiteX3" fmla="*/ 4238180 w 4799012"/>
                <a:gd name="connsiteY3" fmla="*/ 198967 h 1430867"/>
                <a:gd name="connsiteX4" fmla="*/ 4799012 w 4799012"/>
                <a:gd name="connsiteY4" fmla="*/ 205317 h 1430867"/>
                <a:gd name="connsiteX5" fmla="*/ 4799012 w 4799012"/>
                <a:gd name="connsiteY5" fmla="*/ 1430867 h 1430867"/>
                <a:gd name="connsiteX6" fmla="*/ 0 w 4799012"/>
                <a:gd name="connsiteY6" fmla="*/ 1430867 h 1430867"/>
                <a:gd name="connsiteX7" fmla="*/ 0 w 4799012"/>
                <a:gd name="connsiteY7" fmla="*/ 205317 h 1430867"/>
                <a:gd name="connsiteX0" fmla="*/ 0 w 4799012"/>
                <a:gd name="connsiteY0" fmla="*/ 205317 h 1430867"/>
                <a:gd name="connsiteX1" fmla="*/ 1184084 w 4799012"/>
                <a:gd name="connsiteY1" fmla="*/ 473033 h 1430867"/>
                <a:gd name="connsiteX2" fmla="*/ 3342068 w 4799012"/>
                <a:gd name="connsiteY2" fmla="*/ 345017 h 1430867"/>
                <a:gd name="connsiteX3" fmla="*/ 4225988 w 4799012"/>
                <a:gd name="connsiteY3" fmla="*/ 326729 h 1430867"/>
                <a:gd name="connsiteX4" fmla="*/ 4799012 w 4799012"/>
                <a:gd name="connsiteY4" fmla="*/ 205317 h 1430867"/>
                <a:gd name="connsiteX5" fmla="*/ 4799012 w 4799012"/>
                <a:gd name="connsiteY5" fmla="*/ 1430867 h 1430867"/>
                <a:gd name="connsiteX6" fmla="*/ 0 w 4799012"/>
                <a:gd name="connsiteY6" fmla="*/ 1430867 h 1430867"/>
                <a:gd name="connsiteX7" fmla="*/ 0 w 4799012"/>
                <a:gd name="connsiteY7" fmla="*/ 205317 h 1430867"/>
                <a:gd name="connsiteX0" fmla="*/ 0 w 4799012"/>
                <a:gd name="connsiteY0" fmla="*/ 205317 h 1430867"/>
                <a:gd name="connsiteX1" fmla="*/ 1184084 w 4799012"/>
                <a:gd name="connsiteY1" fmla="*/ 473033 h 1430867"/>
                <a:gd name="connsiteX2" fmla="*/ 3342068 w 4799012"/>
                <a:gd name="connsiteY2" fmla="*/ 345017 h 1430867"/>
                <a:gd name="connsiteX3" fmla="*/ 3994340 w 4799012"/>
                <a:gd name="connsiteY3" fmla="*/ 460841 h 1430867"/>
                <a:gd name="connsiteX4" fmla="*/ 4799012 w 4799012"/>
                <a:gd name="connsiteY4" fmla="*/ 205317 h 1430867"/>
                <a:gd name="connsiteX5" fmla="*/ 4799012 w 4799012"/>
                <a:gd name="connsiteY5" fmla="*/ 1430867 h 1430867"/>
                <a:gd name="connsiteX6" fmla="*/ 0 w 4799012"/>
                <a:gd name="connsiteY6" fmla="*/ 1430867 h 1430867"/>
                <a:gd name="connsiteX7" fmla="*/ 0 w 4799012"/>
                <a:gd name="connsiteY7" fmla="*/ 205317 h 1430867"/>
                <a:gd name="connsiteX0" fmla="*/ 0 w 4799012"/>
                <a:gd name="connsiteY0" fmla="*/ 159639 h 1385189"/>
                <a:gd name="connsiteX1" fmla="*/ 1184084 w 4799012"/>
                <a:gd name="connsiteY1" fmla="*/ 427355 h 1385189"/>
                <a:gd name="connsiteX2" fmla="*/ 3342068 w 4799012"/>
                <a:gd name="connsiteY2" fmla="*/ 299339 h 1385189"/>
                <a:gd name="connsiteX3" fmla="*/ 3994340 w 4799012"/>
                <a:gd name="connsiteY3" fmla="*/ 415163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3342068 w 4799012"/>
                <a:gd name="connsiteY2" fmla="*/ 299339 h 1385189"/>
                <a:gd name="connsiteX3" fmla="*/ 3994340 w 4799012"/>
                <a:gd name="connsiteY3" fmla="*/ 415163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2433764 w 4799012"/>
                <a:gd name="connsiteY2" fmla="*/ 159640 h 1385189"/>
                <a:gd name="connsiteX3" fmla="*/ 3994340 w 4799012"/>
                <a:gd name="connsiteY3" fmla="*/ 415163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2433764 w 4799012"/>
                <a:gd name="connsiteY2" fmla="*/ 159640 h 1385189"/>
                <a:gd name="connsiteX3" fmla="*/ 3994340 w 4799012"/>
                <a:gd name="connsiteY3" fmla="*/ 415163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2433764 w 4799012"/>
                <a:gd name="connsiteY2" fmla="*/ 159640 h 1385189"/>
                <a:gd name="connsiteX3" fmla="*/ 3829748 w 4799012"/>
                <a:gd name="connsiteY3" fmla="*/ 421259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2433764 w 4799012"/>
                <a:gd name="connsiteY2" fmla="*/ 159640 h 1385189"/>
                <a:gd name="connsiteX3" fmla="*/ 3829748 w 4799012"/>
                <a:gd name="connsiteY3" fmla="*/ 421259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2433764 w 4799012"/>
                <a:gd name="connsiteY2" fmla="*/ 159640 h 1385189"/>
                <a:gd name="connsiteX3" fmla="*/ 3829748 w 4799012"/>
                <a:gd name="connsiteY3" fmla="*/ 421259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2433764 w 4799012"/>
                <a:gd name="connsiteY2" fmla="*/ 159640 h 1385189"/>
                <a:gd name="connsiteX3" fmla="*/ 3829748 w 4799012"/>
                <a:gd name="connsiteY3" fmla="*/ 421259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2433764 w 4799012"/>
                <a:gd name="connsiteY2" fmla="*/ 159640 h 1385189"/>
                <a:gd name="connsiteX3" fmla="*/ 3659060 w 4799012"/>
                <a:gd name="connsiteY3" fmla="*/ 463931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2433764 w 4799012"/>
                <a:gd name="connsiteY2" fmla="*/ 159640 h 1385189"/>
                <a:gd name="connsiteX3" fmla="*/ 3671252 w 4799012"/>
                <a:gd name="connsiteY3" fmla="*/ 488315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62103 h 1287653"/>
                <a:gd name="connsiteX1" fmla="*/ 1184084 w 4799012"/>
                <a:gd name="connsiteY1" fmla="*/ 329819 h 1287653"/>
                <a:gd name="connsiteX2" fmla="*/ 2433764 w 4799012"/>
                <a:gd name="connsiteY2" fmla="*/ 62104 h 1287653"/>
                <a:gd name="connsiteX3" fmla="*/ 3671252 w 4799012"/>
                <a:gd name="connsiteY3" fmla="*/ 390779 h 1287653"/>
                <a:gd name="connsiteX4" fmla="*/ 4799012 w 4799012"/>
                <a:gd name="connsiteY4" fmla="*/ 62103 h 1287653"/>
                <a:gd name="connsiteX5" fmla="*/ 4799012 w 4799012"/>
                <a:gd name="connsiteY5" fmla="*/ 1287653 h 1287653"/>
                <a:gd name="connsiteX6" fmla="*/ 0 w 4799012"/>
                <a:gd name="connsiteY6" fmla="*/ 1287653 h 1287653"/>
                <a:gd name="connsiteX7" fmla="*/ 0 w 4799012"/>
                <a:gd name="connsiteY7" fmla="*/ 62103 h 1287653"/>
                <a:gd name="connsiteX0" fmla="*/ 0 w 4799012"/>
                <a:gd name="connsiteY0" fmla="*/ 62103 h 1287653"/>
                <a:gd name="connsiteX1" fmla="*/ 1184084 w 4799012"/>
                <a:gd name="connsiteY1" fmla="*/ 329819 h 1287653"/>
                <a:gd name="connsiteX2" fmla="*/ 2458148 w 4799012"/>
                <a:gd name="connsiteY2" fmla="*/ 464186 h 1287653"/>
                <a:gd name="connsiteX3" fmla="*/ 3671252 w 4799012"/>
                <a:gd name="connsiteY3" fmla="*/ 390779 h 1287653"/>
                <a:gd name="connsiteX4" fmla="*/ 4799012 w 4799012"/>
                <a:gd name="connsiteY4" fmla="*/ 62103 h 1287653"/>
                <a:gd name="connsiteX5" fmla="*/ 4799012 w 4799012"/>
                <a:gd name="connsiteY5" fmla="*/ 1287653 h 1287653"/>
                <a:gd name="connsiteX6" fmla="*/ 0 w 4799012"/>
                <a:gd name="connsiteY6" fmla="*/ 1287653 h 1287653"/>
                <a:gd name="connsiteX7" fmla="*/ 0 w 4799012"/>
                <a:gd name="connsiteY7" fmla="*/ 62103 h 1287653"/>
                <a:gd name="connsiteX0" fmla="*/ 0 w 4799012"/>
                <a:gd name="connsiteY0" fmla="*/ 62103 h 1287653"/>
                <a:gd name="connsiteX1" fmla="*/ 2122868 w 4799012"/>
                <a:gd name="connsiteY1" fmla="*/ 293243 h 1287653"/>
                <a:gd name="connsiteX2" fmla="*/ 2458148 w 4799012"/>
                <a:gd name="connsiteY2" fmla="*/ 464186 h 1287653"/>
                <a:gd name="connsiteX3" fmla="*/ 3671252 w 4799012"/>
                <a:gd name="connsiteY3" fmla="*/ 390779 h 1287653"/>
                <a:gd name="connsiteX4" fmla="*/ 4799012 w 4799012"/>
                <a:gd name="connsiteY4" fmla="*/ 62103 h 1287653"/>
                <a:gd name="connsiteX5" fmla="*/ 4799012 w 4799012"/>
                <a:gd name="connsiteY5" fmla="*/ 1287653 h 1287653"/>
                <a:gd name="connsiteX6" fmla="*/ 0 w 4799012"/>
                <a:gd name="connsiteY6" fmla="*/ 1287653 h 1287653"/>
                <a:gd name="connsiteX7" fmla="*/ 0 w 4799012"/>
                <a:gd name="connsiteY7" fmla="*/ 62103 h 1287653"/>
                <a:gd name="connsiteX0" fmla="*/ 0 w 4799012"/>
                <a:gd name="connsiteY0" fmla="*/ 62103 h 1287653"/>
                <a:gd name="connsiteX1" fmla="*/ 2122868 w 4799012"/>
                <a:gd name="connsiteY1" fmla="*/ 293243 h 1287653"/>
                <a:gd name="connsiteX2" fmla="*/ 3671252 w 4799012"/>
                <a:gd name="connsiteY2" fmla="*/ 390779 h 1287653"/>
                <a:gd name="connsiteX3" fmla="*/ 4799012 w 4799012"/>
                <a:gd name="connsiteY3" fmla="*/ 62103 h 1287653"/>
                <a:gd name="connsiteX4" fmla="*/ 4799012 w 4799012"/>
                <a:gd name="connsiteY4" fmla="*/ 1287653 h 1287653"/>
                <a:gd name="connsiteX5" fmla="*/ 0 w 4799012"/>
                <a:gd name="connsiteY5" fmla="*/ 1287653 h 1287653"/>
                <a:gd name="connsiteX6" fmla="*/ 0 w 4799012"/>
                <a:gd name="connsiteY6" fmla="*/ 62103 h 1287653"/>
                <a:gd name="connsiteX0" fmla="*/ 0 w 4799012"/>
                <a:gd name="connsiteY0" fmla="*/ 62103 h 1287653"/>
                <a:gd name="connsiteX1" fmla="*/ 2282825 w 4799012"/>
                <a:gd name="connsiteY1" fmla="*/ 287147 h 1287653"/>
                <a:gd name="connsiteX2" fmla="*/ 3671252 w 4799012"/>
                <a:gd name="connsiteY2" fmla="*/ 390779 h 1287653"/>
                <a:gd name="connsiteX3" fmla="*/ 4799012 w 4799012"/>
                <a:gd name="connsiteY3" fmla="*/ 62103 h 1287653"/>
                <a:gd name="connsiteX4" fmla="*/ 4799012 w 4799012"/>
                <a:gd name="connsiteY4" fmla="*/ 1287653 h 1287653"/>
                <a:gd name="connsiteX5" fmla="*/ 0 w 4799012"/>
                <a:gd name="connsiteY5" fmla="*/ 1287653 h 1287653"/>
                <a:gd name="connsiteX6" fmla="*/ 0 w 4799012"/>
                <a:gd name="connsiteY6" fmla="*/ 62103 h 1287653"/>
                <a:gd name="connsiteX0" fmla="*/ 0 w 4799012"/>
                <a:gd name="connsiteY0" fmla="*/ 0 h 1225550"/>
                <a:gd name="connsiteX1" fmla="*/ 2282825 w 4799012"/>
                <a:gd name="connsiteY1" fmla="*/ 225044 h 1225550"/>
                <a:gd name="connsiteX2" fmla="*/ 3671252 w 4799012"/>
                <a:gd name="connsiteY2" fmla="*/ 328676 h 1225550"/>
                <a:gd name="connsiteX3" fmla="*/ 4799012 w 4799012"/>
                <a:gd name="connsiteY3" fmla="*/ 0 h 1225550"/>
                <a:gd name="connsiteX4" fmla="*/ 4799012 w 4799012"/>
                <a:gd name="connsiteY4" fmla="*/ 1225550 h 1225550"/>
                <a:gd name="connsiteX5" fmla="*/ 0 w 4799012"/>
                <a:gd name="connsiteY5" fmla="*/ 1225550 h 1225550"/>
                <a:gd name="connsiteX6" fmla="*/ 0 w 4799012"/>
                <a:gd name="connsiteY6" fmla="*/ 0 h 1225550"/>
                <a:gd name="connsiteX0" fmla="*/ 0 w 4799012"/>
                <a:gd name="connsiteY0" fmla="*/ 166751 h 1392301"/>
                <a:gd name="connsiteX1" fmla="*/ 2282825 w 4799012"/>
                <a:gd name="connsiteY1" fmla="*/ 391795 h 1392301"/>
                <a:gd name="connsiteX2" fmla="*/ 3671252 w 4799012"/>
                <a:gd name="connsiteY2" fmla="*/ 495427 h 1392301"/>
                <a:gd name="connsiteX3" fmla="*/ 4799012 w 4799012"/>
                <a:gd name="connsiteY3" fmla="*/ 166751 h 1392301"/>
                <a:gd name="connsiteX4" fmla="*/ 4799012 w 4799012"/>
                <a:gd name="connsiteY4" fmla="*/ 1392301 h 1392301"/>
                <a:gd name="connsiteX5" fmla="*/ 0 w 4799012"/>
                <a:gd name="connsiteY5" fmla="*/ 1392301 h 1392301"/>
                <a:gd name="connsiteX6" fmla="*/ 0 w 4799012"/>
                <a:gd name="connsiteY6" fmla="*/ 166751 h 1392301"/>
                <a:gd name="connsiteX0" fmla="*/ 0 w 4799012"/>
                <a:gd name="connsiteY0" fmla="*/ 166751 h 1392301"/>
                <a:gd name="connsiteX1" fmla="*/ 2282825 w 4799012"/>
                <a:gd name="connsiteY1" fmla="*/ 489331 h 1392301"/>
                <a:gd name="connsiteX2" fmla="*/ 3671252 w 4799012"/>
                <a:gd name="connsiteY2" fmla="*/ 495427 h 1392301"/>
                <a:gd name="connsiteX3" fmla="*/ 4799012 w 4799012"/>
                <a:gd name="connsiteY3" fmla="*/ 166751 h 1392301"/>
                <a:gd name="connsiteX4" fmla="*/ 4799012 w 4799012"/>
                <a:gd name="connsiteY4" fmla="*/ 1392301 h 1392301"/>
                <a:gd name="connsiteX5" fmla="*/ 0 w 4799012"/>
                <a:gd name="connsiteY5" fmla="*/ 1392301 h 1392301"/>
                <a:gd name="connsiteX6" fmla="*/ 0 w 4799012"/>
                <a:gd name="connsiteY6" fmla="*/ 166751 h 1392301"/>
                <a:gd name="connsiteX0" fmla="*/ 0 w 4799012"/>
                <a:gd name="connsiteY0" fmla="*/ 166751 h 1392301"/>
                <a:gd name="connsiteX1" fmla="*/ 2282825 w 4799012"/>
                <a:gd name="connsiteY1" fmla="*/ 574675 h 1392301"/>
                <a:gd name="connsiteX2" fmla="*/ 3671252 w 4799012"/>
                <a:gd name="connsiteY2" fmla="*/ 495427 h 1392301"/>
                <a:gd name="connsiteX3" fmla="*/ 4799012 w 4799012"/>
                <a:gd name="connsiteY3" fmla="*/ 166751 h 1392301"/>
                <a:gd name="connsiteX4" fmla="*/ 4799012 w 4799012"/>
                <a:gd name="connsiteY4" fmla="*/ 1392301 h 1392301"/>
                <a:gd name="connsiteX5" fmla="*/ 0 w 4799012"/>
                <a:gd name="connsiteY5" fmla="*/ 1392301 h 1392301"/>
                <a:gd name="connsiteX6" fmla="*/ 0 w 4799012"/>
                <a:gd name="connsiteY6" fmla="*/ 166751 h 1392301"/>
                <a:gd name="connsiteX0" fmla="*/ 0 w 4799012"/>
                <a:gd name="connsiteY0" fmla="*/ 166751 h 1392301"/>
                <a:gd name="connsiteX1" fmla="*/ 2282825 w 4799012"/>
                <a:gd name="connsiteY1" fmla="*/ 605155 h 1392301"/>
                <a:gd name="connsiteX2" fmla="*/ 3671252 w 4799012"/>
                <a:gd name="connsiteY2" fmla="*/ 495427 h 1392301"/>
                <a:gd name="connsiteX3" fmla="*/ 4799012 w 4799012"/>
                <a:gd name="connsiteY3" fmla="*/ 166751 h 1392301"/>
                <a:gd name="connsiteX4" fmla="*/ 4799012 w 4799012"/>
                <a:gd name="connsiteY4" fmla="*/ 1392301 h 1392301"/>
                <a:gd name="connsiteX5" fmla="*/ 0 w 4799012"/>
                <a:gd name="connsiteY5" fmla="*/ 1392301 h 1392301"/>
                <a:gd name="connsiteX6" fmla="*/ 0 w 4799012"/>
                <a:gd name="connsiteY6" fmla="*/ 166751 h 1392301"/>
                <a:gd name="connsiteX0" fmla="*/ 0 w 4799012"/>
                <a:gd name="connsiteY0" fmla="*/ 166751 h 1392301"/>
                <a:gd name="connsiteX1" fmla="*/ 2982404 w 4799012"/>
                <a:gd name="connsiteY1" fmla="*/ 586867 h 1392301"/>
                <a:gd name="connsiteX2" fmla="*/ 3671252 w 4799012"/>
                <a:gd name="connsiteY2" fmla="*/ 495427 h 1392301"/>
                <a:gd name="connsiteX3" fmla="*/ 4799012 w 4799012"/>
                <a:gd name="connsiteY3" fmla="*/ 166751 h 1392301"/>
                <a:gd name="connsiteX4" fmla="*/ 4799012 w 4799012"/>
                <a:gd name="connsiteY4" fmla="*/ 1392301 h 1392301"/>
                <a:gd name="connsiteX5" fmla="*/ 0 w 4799012"/>
                <a:gd name="connsiteY5" fmla="*/ 1392301 h 1392301"/>
                <a:gd name="connsiteX6" fmla="*/ 0 w 4799012"/>
                <a:gd name="connsiteY6" fmla="*/ 166751 h 1392301"/>
                <a:gd name="connsiteX0" fmla="*/ 0 w 4799012"/>
                <a:gd name="connsiteY0" fmla="*/ 81407 h 1306957"/>
                <a:gd name="connsiteX1" fmla="*/ 2982404 w 4799012"/>
                <a:gd name="connsiteY1" fmla="*/ 501523 h 1306957"/>
                <a:gd name="connsiteX2" fmla="*/ 3671252 w 4799012"/>
                <a:gd name="connsiteY2" fmla="*/ 410083 h 1306957"/>
                <a:gd name="connsiteX3" fmla="*/ 4799012 w 4799012"/>
                <a:gd name="connsiteY3" fmla="*/ 81407 h 1306957"/>
                <a:gd name="connsiteX4" fmla="*/ 4799012 w 4799012"/>
                <a:gd name="connsiteY4" fmla="*/ 1306957 h 1306957"/>
                <a:gd name="connsiteX5" fmla="*/ 0 w 4799012"/>
                <a:gd name="connsiteY5" fmla="*/ 1306957 h 1306957"/>
                <a:gd name="connsiteX6" fmla="*/ 0 w 4799012"/>
                <a:gd name="connsiteY6" fmla="*/ 81407 h 1306957"/>
                <a:gd name="connsiteX0" fmla="*/ 0 w 4799012"/>
                <a:gd name="connsiteY0" fmla="*/ 134239 h 1359789"/>
                <a:gd name="connsiteX1" fmla="*/ 2982404 w 4799012"/>
                <a:gd name="connsiteY1" fmla="*/ 554355 h 1359789"/>
                <a:gd name="connsiteX2" fmla="*/ 4799012 w 4799012"/>
                <a:gd name="connsiteY2" fmla="*/ 134239 h 1359789"/>
                <a:gd name="connsiteX3" fmla="*/ 4799012 w 4799012"/>
                <a:gd name="connsiteY3" fmla="*/ 1359789 h 1359789"/>
                <a:gd name="connsiteX4" fmla="*/ 0 w 4799012"/>
                <a:gd name="connsiteY4" fmla="*/ 1359789 h 1359789"/>
                <a:gd name="connsiteX5" fmla="*/ 0 w 4799012"/>
                <a:gd name="connsiteY5" fmla="*/ 134239 h 1359789"/>
                <a:gd name="connsiteX0" fmla="*/ 0 w 4799012"/>
                <a:gd name="connsiteY0" fmla="*/ 81407 h 1306957"/>
                <a:gd name="connsiteX1" fmla="*/ 2982404 w 4799012"/>
                <a:gd name="connsiteY1" fmla="*/ 501523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982404 w 4799012"/>
                <a:gd name="connsiteY1" fmla="*/ 501523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982404 w 4799012"/>
                <a:gd name="connsiteY1" fmla="*/ 501523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982404 w 4799012"/>
                <a:gd name="connsiteY1" fmla="*/ 501523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982404 w 4799012"/>
                <a:gd name="connsiteY1" fmla="*/ 501523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982404 w 4799012"/>
                <a:gd name="connsiteY1" fmla="*/ 501523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982404 w 4799012"/>
                <a:gd name="connsiteY1" fmla="*/ 501523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604452 w 4799012"/>
                <a:gd name="connsiteY1" fmla="*/ 361315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604452 w 4799012"/>
                <a:gd name="connsiteY1" fmla="*/ 361315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598356 w 4799012"/>
                <a:gd name="connsiteY1" fmla="*/ 458851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598356 w 4799012"/>
                <a:gd name="connsiteY1" fmla="*/ 501523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114258 h 1339808"/>
                <a:gd name="connsiteX1" fmla="*/ 1738820 w 4799012"/>
                <a:gd name="connsiteY1" fmla="*/ 327110 h 1339808"/>
                <a:gd name="connsiteX2" fmla="*/ 4799012 w 4799012"/>
                <a:gd name="connsiteY2" fmla="*/ 540724 h 1339808"/>
                <a:gd name="connsiteX3" fmla="*/ 4799012 w 4799012"/>
                <a:gd name="connsiteY3" fmla="*/ 1339808 h 1339808"/>
                <a:gd name="connsiteX4" fmla="*/ 0 w 4799012"/>
                <a:gd name="connsiteY4" fmla="*/ 1339808 h 1339808"/>
                <a:gd name="connsiteX5" fmla="*/ 0 w 4799012"/>
                <a:gd name="connsiteY5" fmla="*/ 114258 h 1339808"/>
                <a:gd name="connsiteX0" fmla="*/ 0 w 4799012"/>
                <a:gd name="connsiteY0" fmla="*/ 81407 h 1306957"/>
                <a:gd name="connsiteX1" fmla="*/ 1738820 w 4799012"/>
                <a:gd name="connsiteY1" fmla="*/ 294259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1738820 w 4799012"/>
                <a:gd name="connsiteY1" fmla="*/ 294259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1738820 w 4799012"/>
                <a:gd name="connsiteY1" fmla="*/ 294259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255 h 1233805"/>
                <a:gd name="connsiteX1" fmla="*/ 1738820 w 4799012"/>
                <a:gd name="connsiteY1" fmla="*/ 221107 h 1233805"/>
                <a:gd name="connsiteX2" fmla="*/ 4799012 w 4799012"/>
                <a:gd name="connsiteY2" fmla="*/ 434721 h 1233805"/>
                <a:gd name="connsiteX3" fmla="*/ 4799012 w 4799012"/>
                <a:gd name="connsiteY3" fmla="*/ 1233805 h 1233805"/>
                <a:gd name="connsiteX4" fmla="*/ 0 w 4799012"/>
                <a:gd name="connsiteY4" fmla="*/ 1233805 h 1233805"/>
                <a:gd name="connsiteX5" fmla="*/ 0 w 4799012"/>
                <a:gd name="connsiteY5" fmla="*/ 8255 h 1233805"/>
                <a:gd name="connsiteX0" fmla="*/ 0 w 4799012"/>
                <a:gd name="connsiteY0" fmla="*/ 2413 h 1227963"/>
                <a:gd name="connsiteX1" fmla="*/ 1738820 w 4799012"/>
                <a:gd name="connsiteY1" fmla="*/ 215265 h 1227963"/>
                <a:gd name="connsiteX2" fmla="*/ 4799012 w 4799012"/>
                <a:gd name="connsiteY2" fmla="*/ 428879 h 1227963"/>
                <a:gd name="connsiteX3" fmla="*/ 4799012 w 4799012"/>
                <a:gd name="connsiteY3" fmla="*/ 1227963 h 1227963"/>
                <a:gd name="connsiteX4" fmla="*/ 0 w 4799012"/>
                <a:gd name="connsiteY4" fmla="*/ 1227963 h 1227963"/>
                <a:gd name="connsiteX5" fmla="*/ 0 w 4799012"/>
                <a:gd name="connsiteY5" fmla="*/ 2413 h 1227963"/>
                <a:gd name="connsiteX0" fmla="*/ 0 w 4799012"/>
                <a:gd name="connsiteY0" fmla="*/ 2413 h 1227963"/>
                <a:gd name="connsiteX1" fmla="*/ 1702244 w 4799012"/>
                <a:gd name="connsiteY1" fmla="*/ 282321 h 1227963"/>
                <a:gd name="connsiteX2" fmla="*/ 4799012 w 4799012"/>
                <a:gd name="connsiteY2" fmla="*/ 428879 h 1227963"/>
                <a:gd name="connsiteX3" fmla="*/ 4799012 w 4799012"/>
                <a:gd name="connsiteY3" fmla="*/ 1227963 h 1227963"/>
                <a:gd name="connsiteX4" fmla="*/ 0 w 4799012"/>
                <a:gd name="connsiteY4" fmla="*/ 1227963 h 1227963"/>
                <a:gd name="connsiteX5" fmla="*/ 0 w 4799012"/>
                <a:gd name="connsiteY5" fmla="*/ 2413 h 1227963"/>
                <a:gd name="connsiteX0" fmla="*/ 0 w 4799012"/>
                <a:gd name="connsiteY0" fmla="*/ 47202 h 1272752"/>
                <a:gd name="connsiteX1" fmla="*/ 1702244 w 4799012"/>
                <a:gd name="connsiteY1" fmla="*/ 327110 h 1272752"/>
                <a:gd name="connsiteX2" fmla="*/ 4799012 w 4799012"/>
                <a:gd name="connsiteY2" fmla="*/ 473668 h 1272752"/>
                <a:gd name="connsiteX3" fmla="*/ 4799012 w 4799012"/>
                <a:gd name="connsiteY3" fmla="*/ 1272752 h 1272752"/>
                <a:gd name="connsiteX4" fmla="*/ 0 w 4799012"/>
                <a:gd name="connsiteY4" fmla="*/ 1272752 h 1272752"/>
                <a:gd name="connsiteX5" fmla="*/ 0 w 4799012"/>
                <a:gd name="connsiteY5" fmla="*/ 47202 h 1272752"/>
                <a:gd name="connsiteX0" fmla="*/ 0 w 4799012"/>
                <a:gd name="connsiteY0" fmla="*/ 47202 h 1272752"/>
                <a:gd name="connsiteX1" fmla="*/ 1702244 w 4799012"/>
                <a:gd name="connsiteY1" fmla="*/ 327110 h 1272752"/>
                <a:gd name="connsiteX2" fmla="*/ 4799012 w 4799012"/>
                <a:gd name="connsiteY2" fmla="*/ 473668 h 1272752"/>
                <a:gd name="connsiteX3" fmla="*/ 4799012 w 4799012"/>
                <a:gd name="connsiteY3" fmla="*/ 1272752 h 1272752"/>
                <a:gd name="connsiteX4" fmla="*/ 0 w 4799012"/>
                <a:gd name="connsiteY4" fmla="*/ 1272752 h 1272752"/>
                <a:gd name="connsiteX5" fmla="*/ 0 w 4799012"/>
                <a:gd name="connsiteY5" fmla="*/ 47202 h 1272752"/>
                <a:gd name="connsiteX0" fmla="*/ 0 w 4799012"/>
                <a:gd name="connsiteY0" fmla="*/ 14859 h 1240409"/>
                <a:gd name="connsiteX1" fmla="*/ 1842452 w 4799012"/>
                <a:gd name="connsiteY1" fmla="*/ 398399 h 1240409"/>
                <a:gd name="connsiteX2" fmla="*/ 4799012 w 4799012"/>
                <a:gd name="connsiteY2" fmla="*/ 441325 h 1240409"/>
                <a:gd name="connsiteX3" fmla="*/ 4799012 w 4799012"/>
                <a:gd name="connsiteY3" fmla="*/ 1240409 h 1240409"/>
                <a:gd name="connsiteX4" fmla="*/ 0 w 4799012"/>
                <a:gd name="connsiteY4" fmla="*/ 1240409 h 1240409"/>
                <a:gd name="connsiteX5" fmla="*/ 0 w 4799012"/>
                <a:gd name="connsiteY5" fmla="*/ 14859 h 1240409"/>
                <a:gd name="connsiteX0" fmla="*/ 0 w 4799012"/>
                <a:gd name="connsiteY0" fmla="*/ 14859 h 1240409"/>
                <a:gd name="connsiteX1" fmla="*/ 1842452 w 4799012"/>
                <a:gd name="connsiteY1" fmla="*/ 398399 h 1240409"/>
                <a:gd name="connsiteX2" fmla="*/ 4799012 w 4799012"/>
                <a:gd name="connsiteY2" fmla="*/ 441325 h 1240409"/>
                <a:gd name="connsiteX3" fmla="*/ 4799012 w 4799012"/>
                <a:gd name="connsiteY3" fmla="*/ 1240409 h 1240409"/>
                <a:gd name="connsiteX4" fmla="*/ 0 w 4799012"/>
                <a:gd name="connsiteY4" fmla="*/ 1240409 h 1240409"/>
                <a:gd name="connsiteX5" fmla="*/ 0 w 4799012"/>
                <a:gd name="connsiteY5" fmla="*/ 14859 h 1240409"/>
                <a:gd name="connsiteX0" fmla="*/ 0 w 4799012"/>
                <a:gd name="connsiteY0" fmla="*/ 14859 h 1240409"/>
                <a:gd name="connsiteX1" fmla="*/ 1842452 w 4799012"/>
                <a:gd name="connsiteY1" fmla="*/ 398399 h 1240409"/>
                <a:gd name="connsiteX2" fmla="*/ 4799012 w 4799012"/>
                <a:gd name="connsiteY2" fmla="*/ 258445 h 1240409"/>
                <a:gd name="connsiteX3" fmla="*/ 4799012 w 4799012"/>
                <a:gd name="connsiteY3" fmla="*/ 1240409 h 1240409"/>
                <a:gd name="connsiteX4" fmla="*/ 0 w 4799012"/>
                <a:gd name="connsiteY4" fmla="*/ 1240409 h 1240409"/>
                <a:gd name="connsiteX5" fmla="*/ 0 w 4799012"/>
                <a:gd name="connsiteY5" fmla="*/ 14859 h 1240409"/>
                <a:gd name="connsiteX0" fmla="*/ 0 w 4799012"/>
                <a:gd name="connsiteY0" fmla="*/ 14859 h 1240409"/>
                <a:gd name="connsiteX1" fmla="*/ 1909508 w 4799012"/>
                <a:gd name="connsiteY1" fmla="*/ 374015 h 1240409"/>
                <a:gd name="connsiteX2" fmla="*/ 4799012 w 4799012"/>
                <a:gd name="connsiteY2" fmla="*/ 258445 h 1240409"/>
                <a:gd name="connsiteX3" fmla="*/ 4799012 w 4799012"/>
                <a:gd name="connsiteY3" fmla="*/ 1240409 h 1240409"/>
                <a:gd name="connsiteX4" fmla="*/ 0 w 4799012"/>
                <a:gd name="connsiteY4" fmla="*/ 1240409 h 1240409"/>
                <a:gd name="connsiteX5" fmla="*/ 0 w 4799012"/>
                <a:gd name="connsiteY5" fmla="*/ 14859 h 1240409"/>
                <a:gd name="connsiteX0" fmla="*/ 664263 w 5463275"/>
                <a:gd name="connsiteY0" fmla="*/ 14859 h 1240409"/>
                <a:gd name="connsiteX1" fmla="*/ 2573771 w 5463275"/>
                <a:gd name="connsiteY1" fmla="*/ 374015 h 1240409"/>
                <a:gd name="connsiteX2" fmla="*/ 5463275 w 5463275"/>
                <a:gd name="connsiteY2" fmla="*/ 258445 h 1240409"/>
                <a:gd name="connsiteX3" fmla="*/ 5463275 w 5463275"/>
                <a:gd name="connsiteY3" fmla="*/ 1240409 h 1240409"/>
                <a:gd name="connsiteX4" fmla="*/ 664263 w 5463275"/>
                <a:gd name="connsiteY4" fmla="*/ 1240409 h 1240409"/>
                <a:gd name="connsiteX5" fmla="*/ 664263 w 5463275"/>
                <a:gd name="connsiteY5" fmla="*/ 14859 h 1240409"/>
                <a:gd name="connsiteX0" fmla="*/ 0 w 4799012"/>
                <a:gd name="connsiteY0" fmla="*/ 14859 h 1240409"/>
                <a:gd name="connsiteX1" fmla="*/ 1909508 w 4799012"/>
                <a:gd name="connsiteY1" fmla="*/ 374015 h 1240409"/>
                <a:gd name="connsiteX2" fmla="*/ 4799012 w 4799012"/>
                <a:gd name="connsiteY2" fmla="*/ 258445 h 1240409"/>
                <a:gd name="connsiteX3" fmla="*/ 4799012 w 4799012"/>
                <a:gd name="connsiteY3" fmla="*/ 1240409 h 1240409"/>
                <a:gd name="connsiteX4" fmla="*/ 0 w 4799012"/>
                <a:gd name="connsiteY4" fmla="*/ 1240409 h 1240409"/>
                <a:gd name="connsiteX5" fmla="*/ 0 w 4799012"/>
                <a:gd name="connsiteY5" fmla="*/ 14859 h 1240409"/>
                <a:gd name="connsiteX0" fmla="*/ 0 w 4799012"/>
                <a:gd name="connsiteY0" fmla="*/ 14859 h 1240409"/>
                <a:gd name="connsiteX1" fmla="*/ 1909508 w 4799012"/>
                <a:gd name="connsiteY1" fmla="*/ 374015 h 1240409"/>
                <a:gd name="connsiteX2" fmla="*/ 4799012 w 4799012"/>
                <a:gd name="connsiteY2" fmla="*/ 258445 h 1240409"/>
                <a:gd name="connsiteX3" fmla="*/ 4799012 w 4799012"/>
                <a:gd name="connsiteY3" fmla="*/ 1240409 h 1240409"/>
                <a:gd name="connsiteX4" fmla="*/ 0 w 4799012"/>
                <a:gd name="connsiteY4" fmla="*/ 1240409 h 1240409"/>
                <a:gd name="connsiteX5" fmla="*/ 0 w 4799012"/>
                <a:gd name="connsiteY5" fmla="*/ 14859 h 1240409"/>
                <a:gd name="connsiteX0" fmla="*/ 0 w 4799012"/>
                <a:gd name="connsiteY0" fmla="*/ 173820 h 1399370"/>
                <a:gd name="connsiteX1" fmla="*/ 800036 w 4799012"/>
                <a:gd name="connsiteY1" fmla="*/ 356447 h 1399370"/>
                <a:gd name="connsiteX2" fmla="*/ 1909508 w 4799012"/>
                <a:gd name="connsiteY2" fmla="*/ 532976 h 1399370"/>
                <a:gd name="connsiteX3" fmla="*/ 4799012 w 4799012"/>
                <a:gd name="connsiteY3" fmla="*/ 417406 h 1399370"/>
                <a:gd name="connsiteX4" fmla="*/ 4799012 w 4799012"/>
                <a:gd name="connsiteY4" fmla="*/ 1399370 h 1399370"/>
                <a:gd name="connsiteX5" fmla="*/ 0 w 4799012"/>
                <a:gd name="connsiteY5" fmla="*/ 1399370 h 1399370"/>
                <a:gd name="connsiteX6" fmla="*/ 0 w 4799012"/>
                <a:gd name="connsiteY6" fmla="*/ 173820 h 1399370"/>
                <a:gd name="connsiteX0" fmla="*/ 0 w 4799012"/>
                <a:gd name="connsiteY0" fmla="*/ 9228 h 1234778"/>
                <a:gd name="connsiteX1" fmla="*/ 800036 w 4799012"/>
                <a:gd name="connsiteY1" fmla="*/ 191855 h 1234778"/>
                <a:gd name="connsiteX2" fmla="*/ 1909508 w 4799012"/>
                <a:gd name="connsiteY2" fmla="*/ 368384 h 1234778"/>
                <a:gd name="connsiteX3" fmla="*/ 4799012 w 4799012"/>
                <a:gd name="connsiteY3" fmla="*/ 252814 h 1234778"/>
                <a:gd name="connsiteX4" fmla="*/ 4799012 w 4799012"/>
                <a:gd name="connsiteY4" fmla="*/ 1234778 h 1234778"/>
                <a:gd name="connsiteX5" fmla="*/ 0 w 4799012"/>
                <a:gd name="connsiteY5" fmla="*/ 1234778 h 1234778"/>
                <a:gd name="connsiteX6" fmla="*/ 0 w 4799012"/>
                <a:gd name="connsiteY6" fmla="*/ 9228 h 1234778"/>
                <a:gd name="connsiteX0" fmla="*/ 0 w 4799012"/>
                <a:gd name="connsiteY0" fmla="*/ 9228 h 1234778"/>
                <a:gd name="connsiteX1" fmla="*/ 800036 w 4799012"/>
                <a:gd name="connsiteY1" fmla="*/ 191855 h 1234778"/>
                <a:gd name="connsiteX2" fmla="*/ 1909508 w 4799012"/>
                <a:gd name="connsiteY2" fmla="*/ 368384 h 1234778"/>
                <a:gd name="connsiteX3" fmla="*/ 4799012 w 4799012"/>
                <a:gd name="connsiteY3" fmla="*/ 252814 h 1234778"/>
                <a:gd name="connsiteX4" fmla="*/ 4799012 w 4799012"/>
                <a:gd name="connsiteY4" fmla="*/ 1234778 h 1234778"/>
                <a:gd name="connsiteX5" fmla="*/ 0 w 4799012"/>
                <a:gd name="connsiteY5" fmla="*/ 1234778 h 1234778"/>
                <a:gd name="connsiteX6" fmla="*/ 0 w 4799012"/>
                <a:gd name="connsiteY6" fmla="*/ 9228 h 1234778"/>
                <a:gd name="connsiteX0" fmla="*/ 0 w 4799012"/>
                <a:gd name="connsiteY0" fmla="*/ 9228 h 1234778"/>
                <a:gd name="connsiteX1" fmla="*/ 800036 w 4799012"/>
                <a:gd name="connsiteY1" fmla="*/ 191855 h 1234778"/>
                <a:gd name="connsiteX2" fmla="*/ 1909508 w 4799012"/>
                <a:gd name="connsiteY2" fmla="*/ 368384 h 1234778"/>
                <a:gd name="connsiteX3" fmla="*/ 4799012 w 4799012"/>
                <a:gd name="connsiteY3" fmla="*/ 252814 h 1234778"/>
                <a:gd name="connsiteX4" fmla="*/ 4799012 w 4799012"/>
                <a:gd name="connsiteY4" fmla="*/ 1234778 h 1234778"/>
                <a:gd name="connsiteX5" fmla="*/ 0 w 4799012"/>
                <a:gd name="connsiteY5" fmla="*/ 1234778 h 1234778"/>
                <a:gd name="connsiteX6" fmla="*/ 0 w 4799012"/>
                <a:gd name="connsiteY6" fmla="*/ 9228 h 1234778"/>
                <a:gd name="connsiteX0" fmla="*/ 0 w 4799012"/>
                <a:gd name="connsiteY0" fmla="*/ 9228 h 1234778"/>
                <a:gd name="connsiteX1" fmla="*/ 800036 w 4799012"/>
                <a:gd name="connsiteY1" fmla="*/ 191855 h 1234778"/>
                <a:gd name="connsiteX2" fmla="*/ 1909508 w 4799012"/>
                <a:gd name="connsiteY2" fmla="*/ 368384 h 1234778"/>
                <a:gd name="connsiteX3" fmla="*/ 4799012 w 4799012"/>
                <a:gd name="connsiteY3" fmla="*/ 252814 h 1234778"/>
                <a:gd name="connsiteX4" fmla="*/ 4799012 w 4799012"/>
                <a:gd name="connsiteY4" fmla="*/ 1234778 h 1234778"/>
                <a:gd name="connsiteX5" fmla="*/ 0 w 4799012"/>
                <a:gd name="connsiteY5" fmla="*/ 1234778 h 1234778"/>
                <a:gd name="connsiteX6" fmla="*/ 0 w 4799012"/>
                <a:gd name="connsiteY6" fmla="*/ 9228 h 1234778"/>
                <a:gd name="connsiteX0" fmla="*/ 0 w 4799012"/>
                <a:gd name="connsiteY0" fmla="*/ 9228 h 1234778"/>
                <a:gd name="connsiteX1" fmla="*/ 1281620 w 4799012"/>
                <a:gd name="connsiteY1" fmla="*/ 167471 h 1234778"/>
                <a:gd name="connsiteX2" fmla="*/ 1909508 w 4799012"/>
                <a:gd name="connsiteY2" fmla="*/ 368384 h 1234778"/>
                <a:gd name="connsiteX3" fmla="*/ 4799012 w 4799012"/>
                <a:gd name="connsiteY3" fmla="*/ 252814 h 1234778"/>
                <a:gd name="connsiteX4" fmla="*/ 4799012 w 4799012"/>
                <a:gd name="connsiteY4" fmla="*/ 1234778 h 1234778"/>
                <a:gd name="connsiteX5" fmla="*/ 0 w 4799012"/>
                <a:gd name="connsiteY5" fmla="*/ 1234778 h 1234778"/>
                <a:gd name="connsiteX6" fmla="*/ 0 w 4799012"/>
                <a:gd name="connsiteY6" fmla="*/ 9228 h 1234778"/>
                <a:gd name="connsiteX0" fmla="*/ 0 w 4799012"/>
                <a:gd name="connsiteY0" fmla="*/ 9228 h 1234778"/>
                <a:gd name="connsiteX1" fmla="*/ 1196276 w 4799012"/>
                <a:gd name="connsiteY1" fmla="*/ 185759 h 1234778"/>
                <a:gd name="connsiteX2" fmla="*/ 1909508 w 4799012"/>
                <a:gd name="connsiteY2" fmla="*/ 368384 h 1234778"/>
                <a:gd name="connsiteX3" fmla="*/ 4799012 w 4799012"/>
                <a:gd name="connsiteY3" fmla="*/ 252814 h 1234778"/>
                <a:gd name="connsiteX4" fmla="*/ 4799012 w 4799012"/>
                <a:gd name="connsiteY4" fmla="*/ 1234778 h 1234778"/>
                <a:gd name="connsiteX5" fmla="*/ 0 w 4799012"/>
                <a:gd name="connsiteY5" fmla="*/ 1234778 h 1234778"/>
                <a:gd name="connsiteX6" fmla="*/ 0 w 4799012"/>
                <a:gd name="connsiteY6" fmla="*/ 9228 h 1234778"/>
                <a:gd name="connsiteX0" fmla="*/ 0 w 4799012"/>
                <a:gd name="connsiteY0" fmla="*/ 9228 h 1234777"/>
                <a:gd name="connsiteX1" fmla="*/ 1196276 w 4799012"/>
                <a:gd name="connsiteY1" fmla="*/ 185758 h 1234777"/>
                <a:gd name="connsiteX2" fmla="*/ 1909508 w 4799012"/>
                <a:gd name="connsiteY2" fmla="*/ 368383 h 1234777"/>
                <a:gd name="connsiteX3" fmla="*/ 4799012 w 4799012"/>
                <a:gd name="connsiteY3" fmla="*/ 252813 h 1234777"/>
                <a:gd name="connsiteX4" fmla="*/ 4799012 w 4799012"/>
                <a:gd name="connsiteY4" fmla="*/ 1234777 h 1234777"/>
                <a:gd name="connsiteX5" fmla="*/ 0 w 4799012"/>
                <a:gd name="connsiteY5" fmla="*/ 1234777 h 1234777"/>
                <a:gd name="connsiteX6" fmla="*/ 0 w 4799012"/>
                <a:gd name="connsiteY6" fmla="*/ 9228 h 1234777"/>
                <a:gd name="connsiteX0" fmla="*/ 0 w 4799012"/>
                <a:gd name="connsiteY0" fmla="*/ 9228 h 1234777"/>
                <a:gd name="connsiteX1" fmla="*/ 1196276 w 4799012"/>
                <a:gd name="connsiteY1" fmla="*/ 185758 h 1234777"/>
                <a:gd name="connsiteX2" fmla="*/ 1909508 w 4799012"/>
                <a:gd name="connsiteY2" fmla="*/ 691471 h 1234777"/>
                <a:gd name="connsiteX3" fmla="*/ 4799012 w 4799012"/>
                <a:gd name="connsiteY3" fmla="*/ 252813 h 1234777"/>
                <a:gd name="connsiteX4" fmla="*/ 4799012 w 4799012"/>
                <a:gd name="connsiteY4" fmla="*/ 1234777 h 1234777"/>
                <a:gd name="connsiteX5" fmla="*/ 0 w 4799012"/>
                <a:gd name="connsiteY5" fmla="*/ 1234777 h 1234777"/>
                <a:gd name="connsiteX6" fmla="*/ 0 w 4799012"/>
                <a:gd name="connsiteY6" fmla="*/ 9228 h 1234777"/>
                <a:gd name="connsiteX0" fmla="*/ 0 w 4799012"/>
                <a:gd name="connsiteY0" fmla="*/ 9228 h 1234777"/>
                <a:gd name="connsiteX1" fmla="*/ 1226756 w 4799012"/>
                <a:gd name="connsiteY1" fmla="*/ 460078 h 1234777"/>
                <a:gd name="connsiteX2" fmla="*/ 1909508 w 4799012"/>
                <a:gd name="connsiteY2" fmla="*/ 691471 h 1234777"/>
                <a:gd name="connsiteX3" fmla="*/ 4799012 w 4799012"/>
                <a:gd name="connsiteY3" fmla="*/ 252813 h 1234777"/>
                <a:gd name="connsiteX4" fmla="*/ 4799012 w 4799012"/>
                <a:gd name="connsiteY4" fmla="*/ 1234777 h 1234777"/>
                <a:gd name="connsiteX5" fmla="*/ 0 w 4799012"/>
                <a:gd name="connsiteY5" fmla="*/ 1234777 h 1234777"/>
                <a:gd name="connsiteX6" fmla="*/ 0 w 4799012"/>
                <a:gd name="connsiteY6" fmla="*/ 9228 h 1234777"/>
                <a:gd name="connsiteX0" fmla="*/ 0 w 4799012"/>
                <a:gd name="connsiteY0" fmla="*/ 90551 h 1316100"/>
                <a:gd name="connsiteX1" fmla="*/ 1909508 w 4799012"/>
                <a:gd name="connsiteY1" fmla="*/ 772794 h 1316100"/>
                <a:gd name="connsiteX2" fmla="*/ 4799012 w 4799012"/>
                <a:gd name="connsiteY2" fmla="*/ 334136 h 1316100"/>
                <a:gd name="connsiteX3" fmla="*/ 4799012 w 4799012"/>
                <a:gd name="connsiteY3" fmla="*/ 1316100 h 1316100"/>
                <a:gd name="connsiteX4" fmla="*/ 0 w 4799012"/>
                <a:gd name="connsiteY4" fmla="*/ 1316100 h 1316100"/>
                <a:gd name="connsiteX5" fmla="*/ 0 w 4799012"/>
                <a:gd name="connsiteY5" fmla="*/ 90551 h 1316100"/>
                <a:gd name="connsiteX0" fmla="*/ 0 w 5336719"/>
                <a:gd name="connsiteY0" fmla="*/ 90551 h 1316100"/>
                <a:gd name="connsiteX1" fmla="*/ 2762948 w 5336719"/>
                <a:gd name="connsiteY1" fmla="*/ 711834 h 1316100"/>
                <a:gd name="connsiteX2" fmla="*/ 4799012 w 5336719"/>
                <a:gd name="connsiteY2" fmla="*/ 334136 h 1316100"/>
                <a:gd name="connsiteX3" fmla="*/ 4799012 w 5336719"/>
                <a:gd name="connsiteY3" fmla="*/ 1316100 h 1316100"/>
                <a:gd name="connsiteX4" fmla="*/ 0 w 5336719"/>
                <a:gd name="connsiteY4" fmla="*/ 1316100 h 1316100"/>
                <a:gd name="connsiteX5" fmla="*/ 0 w 5336719"/>
                <a:gd name="connsiteY5" fmla="*/ 90551 h 1316100"/>
                <a:gd name="connsiteX0" fmla="*/ 0 w 5336719"/>
                <a:gd name="connsiteY0" fmla="*/ 5207 h 1230756"/>
                <a:gd name="connsiteX1" fmla="*/ 2762948 w 5336719"/>
                <a:gd name="connsiteY1" fmla="*/ 626490 h 1230756"/>
                <a:gd name="connsiteX2" fmla="*/ 4799012 w 5336719"/>
                <a:gd name="connsiteY2" fmla="*/ 248792 h 1230756"/>
                <a:gd name="connsiteX3" fmla="*/ 4799012 w 5336719"/>
                <a:gd name="connsiteY3" fmla="*/ 1230756 h 1230756"/>
                <a:gd name="connsiteX4" fmla="*/ 0 w 5336719"/>
                <a:gd name="connsiteY4" fmla="*/ 1230756 h 1230756"/>
                <a:gd name="connsiteX5" fmla="*/ 0 w 5336719"/>
                <a:gd name="connsiteY5" fmla="*/ 5207 h 1230756"/>
                <a:gd name="connsiteX0" fmla="*/ 0 w 5336719"/>
                <a:gd name="connsiteY0" fmla="*/ 5461 h 1231010"/>
                <a:gd name="connsiteX1" fmla="*/ 2762948 w 5336719"/>
                <a:gd name="connsiteY1" fmla="*/ 626744 h 1231010"/>
                <a:gd name="connsiteX2" fmla="*/ 4799012 w 5336719"/>
                <a:gd name="connsiteY2" fmla="*/ 249046 h 1231010"/>
                <a:gd name="connsiteX3" fmla="*/ 4799012 w 5336719"/>
                <a:gd name="connsiteY3" fmla="*/ 1231010 h 1231010"/>
                <a:gd name="connsiteX4" fmla="*/ 0 w 5336719"/>
                <a:gd name="connsiteY4" fmla="*/ 1231010 h 1231010"/>
                <a:gd name="connsiteX5" fmla="*/ 0 w 5336719"/>
                <a:gd name="connsiteY5" fmla="*/ 5461 h 1231010"/>
                <a:gd name="connsiteX0" fmla="*/ 0 w 5696383"/>
                <a:gd name="connsiteY0" fmla="*/ 5461 h 1231010"/>
                <a:gd name="connsiteX1" fmla="*/ 3122612 w 5696383"/>
                <a:gd name="connsiteY1" fmla="*/ 614552 h 1231010"/>
                <a:gd name="connsiteX2" fmla="*/ 4799012 w 5696383"/>
                <a:gd name="connsiteY2" fmla="*/ 249046 h 1231010"/>
                <a:gd name="connsiteX3" fmla="*/ 4799012 w 5696383"/>
                <a:gd name="connsiteY3" fmla="*/ 1231010 h 1231010"/>
                <a:gd name="connsiteX4" fmla="*/ 0 w 5696383"/>
                <a:gd name="connsiteY4" fmla="*/ 1231010 h 1231010"/>
                <a:gd name="connsiteX5" fmla="*/ 0 w 5696383"/>
                <a:gd name="connsiteY5" fmla="*/ 5461 h 1231010"/>
                <a:gd name="connsiteX0" fmla="*/ 0 w 5696383"/>
                <a:gd name="connsiteY0" fmla="*/ 5461 h 1231010"/>
                <a:gd name="connsiteX1" fmla="*/ 3122612 w 5696383"/>
                <a:gd name="connsiteY1" fmla="*/ 614552 h 1231010"/>
                <a:gd name="connsiteX2" fmla="*/ 4799012 w 5696383"/>
                <a:gd name="connsiteY2" fmla="*/ 249046 h 1231010"/>
                <a:gd name="connsiteX3" fmla="*/ 4799012 w 5696383"/>
                <a:gd name="connsiteY3" fmla="*/ 1231010 h 1231010"/>
                <a:gd name="connsiteX4" fmla="*/ 0 w 5696383"/>
                <a:gd name="connsiteY4" fmla="*/ 1231010 h 1231010"/>
                <a:gd name="connsiteX5" fmla="*/ 0 w 5696383"/>
                <a:gd name="connsiteY5" fmla="*/ 5461 h 1231010"/>
                <a:gd name="connsiteX0" fmla="*/ 0 w 5696383"/>
                <a:gd name="connsiteY0" fmla="*/ 105749 h 1331298"/>
                <a:gd name="connsiteX1" fmla="*/ 2282825 w 5696383"/>
                <a:gd name="connsiteY1" fmla="*/ 617559 h 1331298"/>
                <a:gd name="connsiteX2" fmla="*/ 3122612 w 5696383"/>
                <a:gd name="connsiteY2" fmla="*/ 714840 h 1331298"/>
                <a:gd name="connsiteX3" fmla="*/ 4799012 w 5696383"/>
                <a:gd name="connsiteY3" fmla="*/ 349334 h 1331298"/>
                <a:gd name="connsiteX4" fmla="*/ 4799012 w 5696383"/>
                <a:gd name="connsiteY4" fmla="*/ 1331298 h 1331298"/>
                <a:gd name="connsiteX5" fmla="*/ 0 w 5696383"/>
                <a:gd name="connsiteY5" fmla="*/ 1331298 h 1331298"/>
                <a:gd name="connsiteX6" fmla="*/ 0 w 5696383"/>
                <a:gd name="connsiteY6" fmla="*/ 105749 h 1331298"/>
                <a:gd name="connsiteX0" fmla="*/ 0 w 5696383"/>
                <a:gd name="connsiteY0" fmla="*/ 105749 h 1331298"/>
                <a:gd name="connsiteX1" fmla="*/ 2282825 w 5696383"/>
                <a:gd name="connsiteY1" fmla="*/ 617559 h 1331298"/>
                <a:gd name="connsiteX2" fmla="*/ 3122612 w 5696383"/>
                <a:gd name="connsiteY2" fmla="*/ 714840 h 1331298"/>
                <a:gd name="connsiteX3" fmla="*/ 4799012 w 5696383"/>
                <a:gd name="connsiteY3" fmla="*/ 349334 h 1331298"/>
                <a:gd name="connsiteX4" fmla="*/ 4799012 w 5696383"/>
                <a:gd name="connsiteY4" fmla="*/ 1331298 h 1331298"/>
                <a:gd name="connsiteX5" fmla="*/ 0 w 5696383"/>
                <a:gd name="connsiteY5" fmla="*/ 1331298 h 1331298"/>
                <a:gd name="connsiteX6" fmla="*/ 0 w 5696383"/>
                <a:gd name="connsiteY6" fmla="*/ 105749 h 1331298"/>
                <a:gd name="connsiteX0" fmla="*/ 0 w 5422063"/>
                <a:gd name="connsiteY0" fmla="*/ 105749 h 1331298"/>
                <a:gd name="connsiteX1" fmla="*/ 2282825 w 5422063"/>
                <a:gd name="connsiteY1" fmla="*/ 617559 h 1331298"/>
                <a:gd name="connsiteX2" fmla="*/ 2848292 w 5422063"/>
                <a:gd name="connsiteY2" fmla="*/ 714840 h 1331298"/>
                <a:gd name="connsiteX3" fmla="*/ 4799012 w 5422063"/>
                <a:gd name="connsiteY3" fmla="*/ 349334 h 1331298"/>
                <a:gd name="connsiteX4" fmla="*/ 4799012 w 5422063"/>
                <a:gd name="connsiteY4" fmla="*/ 1331298 h 1331298"/>
                <a:gd name="connsiteX5" fmla="*/ 0 w 5422063"/>
                <a:gd name="connsiteY5" fmla="*/ 1331298 h 1331298"/>
                <a:gd name="connsiteX6" fmla="*/ 0 w 5422063"/>
                <a:gd name="connsiteY6" fmla="*/ 105749 h 1331298"/>
                <a:gd name="connsiteX0" fmla="*/ 0 w 5422063"/>
                <a:gd name="connsiteY0" fmla="*/ 105749 h 1331298"/>
                <a:gd name="connsiteX1" fmla="*/ 2282825 w 5422063"/>
                <a:gd name="connsiteY1" fmla="*/ 617559 h 1331298"/>
                <a:gd name="connsiteX2" fmla="*/ 2848292 w 5422063"/>
                <a:gd name="connsiteY2" fmla="*/ 714840 h 1331298"/>
                <a:gd name="connsiteX3" fmla="*/ 4024820 w 5422063"/>
                <a:gd name="connsiteY3" fmla="*/ 349334 h 1331298"/>
                <a:gd name="connsiteX4" fmla="*/ 4799012 w 5422063"/>
                <a:gd name="connsiteY4" fmla="*/ 1331298 h 1331298"/>
                <a:gd name="connsiteX5" fmla="*/ 0 w 5422063"/>
                <a:gd name="connsiteY5" fmla="*/ 1331298 h 1331298"/>
                <a:gd name="connsiteX6" fmla="*/ 0 w 5422063"/>
                <a:gd name="connsiteY6" fmla="*/ 105749 h 1331298"/>
                <a:gd name="connsiteX0" fmla="*/ 0 w 5422063"/>
                <a:gd name="connsiteY0" fmla="*/ 105749 h 1331298"/>
                <a:gd name="connsiteX1" fmla="*/ 2282825 w 5422063"/>
                <a:gd name="connsiteY1" fmla="*/ 617559 h 1331298"/>
                <a:gd name="connsiteX2" fmla="*/ 2848292 w 5422063"/>
                <a:gd name="connsiteY2" fmla="*/ 714840 h 1331298"/>
                <a:gd name="connsiteX3" fmla="*/ 4799012 w 5422063"/>
                <a:gd name="connsiteY3" fmla="*/ 105749 h 1331298"/>
                <a:gd name="connsiteX4" fmla="*/ 4799012 w 5422063"/>
                <a:gd name="connsiteY4" fmla="*/ 1331298 h 1331298"/>
                <a:gd name="connsiteX5" fmla="*/ 0 w 5422063"/>
                <a:gd name="connsiteY5" fmla="*/ 1331298 h 1331298"/>
                <a:gd name="connsiteX6" fmla="*/ 0 w 5422063"/>
                <a:gd name="connsiteY6" fmla="*/ 105749 h 1331298"/>
                <a:gd name="connsiteX0" fmla="*/ 0 w 4799012"/>
                <a:gd name="connsiteY0" fmla="*/ 105749 h 1331298"/>
                <a:gd name="connsiteX1" fmla="*/ 2282825 w 4799012"/>
                <a:gd name="connsiteY1" fmla="*/ 617559 h 1331298"/>
                <a:gd name="connsiteX2" fmla="*/ 2013140 w 4799012"/>
                <a:gd name="connsiteY2" fmla="*/ 714840 h 1331298"/>
                <a:gd name="connsiteX3" fmla="*/ 4799012 w 4799012"/>
                <a:gd name="connsiteY3" fmla="*/ 105749 h 1331298"/>
                <a:gd name="connsiteX4" fmla="*/ 4799012 w 4799012"/>
                <a:gd name="connsiteY4" fmla="*/ 1331298 h 1331298"/>
                <a:gd name="connsiteX5" fmla="*/ 0 w 4799012"/>
                <a:gd name="connsiteY5" fmla="*/ 1331298 h 1331298"/>
                <a:gd name="connsiteX6" fmla="*/ 0 w 4799012"/>
                <a:gd name="connsiteY6" fmla="*/ 105749 h 1331298"/>
                <a:gd name="connsiteX0" fmla="*/ 0 w 4799012"/>
                <a:gd name="connsiteY0" fmla="*/ 102743 h 1328292"/>
                <a:gd name="connsiteX1" fmla="*/ 2013140 w 4799012"/>
                <a:gd name="connsiteY1" fmla="*/ 711834 h 1328292"/>
                <a:gd name="connsiteX2" fmla="*/ 4799012 w 4799012"/>
                <a:gd name="connsiteY2" fmla="*/ 102743 h 1328292"/>
                <a:gd name="connsiteX3" fmla="*/ 4799012 w 4799012"/>
                <a:gd name="connsiteY3" fmla="*/ 1328292 h 1328292"/>
                <a:gd name="connsiteX4" fmla="*/ 0 w 4799012"/>
                <a:gd name="connsiteY4" fmla="*/ 1328292 h 1328292"/>
                <a:gd name="connsiteX5" fmla="*/ 0 w 4799012"/>
                <a:gd name="connsiteY5" fmla="*/ 102743 h 1328292"/>
                <a:gd name="connsiteX0" fmla="*/ 0 w 5367199"/>
                <a:gd name="connsiteY0" fmla="*/ 102743 h 1328292"/>
                <a:gd name="connsiteX1" fmla="*/ 2793428 w 5367199"/>
                <a:gd name="connsiteY1" fmla="*/ 669162 h 1328292"/>
                <a:gd name="connsiteX2" fmla="*/ 4799012 w 5367199"/>
                <a:gd name="connsiteY2" fmla="*/ 102743 h 1328292"/>
                <a:gd name="connsiteX3" fmla="*/ 4799012 w 5367199"/>
                <a:gd name="connsiteY3" fmla="*/ 1328292 h 1328292"/>
                <a:gd name="connsiteX4" fmla="*/ 0 w 5367199"/>
                <a:gd name="connsiteY4" fmla="*/ 1328292 h 1328292"/>
                <a:gd name="connsiteX5" fmla="*/ 0 w 5367199"/>
                <a:gd name="connsiteY5" fmla="*/ 102743 h 1328292"/>
                <a:gd name="connsiteX0" fmla="*/ 0 w 4799012"/>
                <a:gd name="connsiteY0" fmla="*/ 102743 h 1328292"/>
                <a:gd name="connsiteX1" fmla="*/ 2793428 w 4799012"/>
                <a:gd name="connsiteY1" fmla="*/ 669162 h 1328292"/>
                <a:gd name="connsiteX2" fmla="*/ 4799012 w 4799012"/>
                <a:gd name="connsiteY2" fmla="*/ 102743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793428 w 4799012"/>
                <a:gd name="connsiteY1" fmla="*/ 669162 h 1328292"/>
                <a:gd name="connsiteX2" fmla="*/ 4799012 w 4799012"/>
                <a:gd name="connsiteY2" fmla="*/ 102743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793428 w 4799012"/>
                <a:gd name="connsiteY1" fmla="*/ 669162 h 1328292"/>
                <a:gd name="connsiteX2" fmla="*/ 4799012 w 4799012"/>
                <a:gd name="connsiteY2" fmla="*/ 352425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793428 w 4799012"/>
                <a:gd name="connsiteY1" fmla="*/ 669162 h 1328292"/>
                <a:gd name="connsiteX2" fmla="*/ 4799012 w 4799012"/>
                <a:gd name="connsiteY2" fmla="*/ 352425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561780 w 4799012"/>
                <a:gd name="connsiteY1" fmla="*/ 553338 h 1328292"/>
                <a:gd name="connsiteX2" fmla="*/ 4799012 w 4799012"/>
                <a:gd name="connsiteY2" fmla="*/ 352425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561780 w 4799012"/>
                <a:gd name="connsiteY1" fmla="*/ 553338 h 1328292"/>
                <a:gd name="connsiteX2" fmla="*/ 4799012 w 4799012"/>
                <a:gd name="connsiteY2" fmla="*/ 352425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488628 w 4799012"/>
                <a:gd name="connsiteY1" fmla="*/ 382650 h 1328292"/>
                <a:gd name="connsiteX2" fmla="*/ 4799012 w 4799012"/>
                <a:gd name="connsiteY2" fmla="*/ 352425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488628 w 4799012"/>
                <a:gd name="connsiteY1" fmla="*/ 382650 h 1328292"/>
                <a:gd name="connsiteX2" fmla="*/ 4799012 w 4799012"/>
                <a:gd name="connsiteY2" fmla="*/ 352425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909252 w 4799012"/>
                <a:gd name="connsiteY1" fmla="*/ 400938 h 1328292"/>
                <a:gd name="connsiteX2" fmla="*/ 4799012 w 4799012"/>
                <a:gd name="connsiteY2" fmla="*/ 352425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909252 w 4799012"/>
                <a:gd name="connsiteY1" fmla="*/ 400938 h 1328292"/>
                <a:gd name="connsiteX2" fmla="*/ 4799012 w 4799012"/>
                <a:gd name="connsiteY2" fmla="*/ 279273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909252 w 4799012"/>
                <a:gd name="connsiteY1" fmla="*/ 400938 h 1328292"/>
                <a:gd name="connsiteX2" fmla="*/ 4799012 w 4799012"/>
                <a:gd name="connsiteY2" fmla="*/ 279273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897060 w 4799012"/>
                <a:gd name="connsiteY1" fmla="*/ 553338 h 1328292"/>
                <a:gd name="connsiteX2" fmla="*/ 4799012 w 4799012"/>
                <a:gd name="connsiteY2" fmla="*/ 279273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897060 w 4799012"/>
                <a:gd name="connsiteY1" fmla="*/ 626490 h 1328292"/>
                <a:gd name="connsiteX2" fmla="*/ 4799012 w 4799012"/>
                <a:gd name="connsiteY2" fmla="*/ 279273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903156 w 4799012"/>
                <a:gd name="connsiteY1" fmla="*/ 675258 h 1328292"/>
                <a:gd name="connsiteX2" fmla="*/ 4799012 w 4799012"/>
                <a:gd name="connsiteY2" fmla="*/ 279273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903156 w 4799012"/>
                <a:gd name="connsiteY1" fmla="*/ 675258 h 1328292"/>
                <a:gd name="connsiteX2" fmla="*/ 4799012 w 4799012"/>
                <a:gd name="connsiteY2" fmla="*/ 279273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7399 h 1242948"/>
                <a:gd name="connsiteX1" fmla="*/ 2903156 w 4799012"/>
                <a:gd name="connsiteY1" fmla="*/ 589914 h 1242948"/>
                <a:gd name="connsiteX2" fmla="*/ 4799012 w 4799012"/>
                <a:gd name="connsiteY2" fmla="*/ 193929 h 1242948"/>
                <a:gd name="connsiteX3" fmla="*/ 4799012 w 4799012"/>
                <a:gd name="connsiteY3" fmla="*/ 1242948 h 1242948"/>
                <a:gd name="connsiteX4" fmla="*/ 0 w 4799012"/>
                <a:gd name="connsiteY4" fmla="*/ 1242948 h 1242948"/>
                <a:gd name="connsiteX5" fmla="*/ 0 w 4799012"/>
                <a:gd name="connsiteY5" fmla="*/ 17399 h 1242948"/>
                <a:gd name="connsiteX0" fmla="*/ 0 w 4799012"/>
                <a:gd name="connsiteY0" fmla="*/ 17399 h 1242948"/>
                <a:gd name="connsiteX1" fmla="*/ 2903156 w 4799012"/>
                <a:gd name="connsiteY1" fmla="*/ 589914 h 1242948"/>
                <a:gd name="connsiteX2" fmla="*/ 4799012 w 4799012"/>
                <a:gd name="connsiteY2" fmla="*/ 193929 h 1242948"/>
                <a:gd name="connsiteX3" fmla="*/ 4799012 w 4799012"/>
                <a:gd name="connsiteY3" fmla="*/ 1242948 h 1242948"/>
                <a:gd name="connsiteX4" fmla="*/ 0 w 4799012"/>
                <a:gd name="connsiteY4" fmla="*/ 1242948 h 1242948"/>
                <a:gd name="connsiteX5" fmla="*/ 0 w 4799012"/>
                <a:gd name="connsiteY5" fmla="*/ 17399 h 1242948"/>
                <a:gd name="connsiteX0" fmla="*/ 0 w 4799012"/>
                <a:gd name="connsiteY0" fmla="*/ 17399 h 1242948"/>
                <a:gd name="connsiteX1" fmla="*/ 2903156 w 4799012"/>
                <a:gd name="connsiteY1" fmla="*/ 589914 h 1242948"/>
                <a:gd name="connsiteX2" fmla="*/ 4799012 w 4799012"/>
                <a:gd name="connsiteY2" fmla="*/ 193929 h 1242948"/>
                <a:gd name="connsiteX3" fmla="*/ 4799012 w 4799012"/>
                <a:gd name="connsiteY3" fmla="*/ 1242948 h 1242948"/>
                <a:gd name="connsiteX4" fmla="*/ 0 w 4799012"/>
                <a:gd name="connsiteY4" fmla="*/ 1242948 h 1242948"/>
                <a:gd name="connsiteX5" fmla="*/ 0 w 4799012"/>
                <a:gd name="connsiteY5" fmla="*/ 17399 h 1242948"/>
                <a:gd name="connsiteX0" fmla="*/ 0 w 4799012"/>
                <a:gd name="connsiteY0" fmla="*/ 17399 h 1242948"/>
                <a:gd name="connsiteX1" fmla="*/ 3134804 w 4799012"/>
                <a:gd name="connsiteY1" fmla="*/ 467994 h 1242948"/>
                <a:gd name="connsiteX2" fmla="*/ 4799012 w 4799012"/>
                <a:gd name="connsiteY2" fmla="*/ 193929 h 1242948"/>
                <a:gd name="connsiteX3" fmla="*/ 4799012 w 4799012"/>
                <a:gd name="connsiteY3" fmla="*/ 1242948 h 1242948"/>
                <a:gd name="connsiteX4" fmla="*/ 0 w 4799012"/>
                <a:gd name="connsiteY4" fmla="*/ 1242948 h 1242948"/>
                <a:gd name="connsiteX5" fmla="*/ 0 w 4799012"/>
                <a:gd name="connsiteY5" fmla="*/ 17399 h 1242948"/>
                <a:gd name="connsiteX0" fmla="*/ 0 w 4799012"/>
                <a:gd name="connsiteY0" fmla="*/ 17399 h 1242948"/>
                <a:gd name="connsiteX1" fmla="*/ 3134804 w 4799012"/>
                <a:gd name="connsiteY1" fmla="*/ 467994 h 1242948"/>
                <a:gd name="connsiteX2" fmla="*/ 4799012 w 4799012"/>
                <a:gd name="connsiteY2" fmla="*/ 193929 h 1242948"/>
                <a:gd name="connsiteX3" fmla="*/ 4799012 w 4799012"/>
                <a:gd name="connsiteY3" fmla="*/ 1242948 h 1242948"/>
                <a:gd name="connsiteX4" fmla="*/ 0 w 4799012"/>
                <a:gd name="connsiteY4" fmla="*/ 1242948 h 1242948"/>
                <a:gd name="connsiteX5" fmla="*/ 0 w 4799012"/>
                <a:gd name="connsiteY5" fmla="*/ 17399 h 1242948"/>
                <a:gd name="connsiteX0" fmla="*/ 0 w 4799012"/>
                <a:gd name="connsiteY0" fmla="*/ 106896 h 1332445"/>
                <a:gd name="connsiteX1" fmla="*/ 3134804 w 4799012"/>
                <a:gd name="connsiteY1" fmla="*/ 557491 h 1332445"/>
                <a:gd name="connsiteX2" fmla="*/ 4799012 w 4799012"/>
                <a:gd name="connsiteY2" fmla="*/ 24511 h 1332445"/>
                <a:gd name="connsiteX3" fmla="*/ 4799012 w 4799012"/>
                <a:gd name="connsiteY3" fmla="*/ 1332445 h 1332445"/>
                <a:gd name="connsiteX4" fmla="*/ 0 w 4799012"/>
                <a:gd name="connsiteY4" fmla="*/ 1332445 h 1332445"/>
                <a:gd name="connsiteX5" fmla="*/ 0 w 4799012"/>
                <a:gd name="connsiteY5" fmla="*/ 106896 h 1332445"/>
                <a:gd name="connsiteX0" fmla="*/ 0 w 4799012"/>
                <a:gd name="connsiteY0" fmla="*/ 106896 h 1332445"/>
                <a:gd name="connsiteX1" fmla="*/ 3111944 w 4799012"/>
                <a:gd name="connsiteY1" fmla="*/ 242931 h 1332445"/>
                <a:gd name="connsiteX2" fmla="*/ 4799012 w 4799012"/>
                <a:gd name="connsiteY2" fmla="*/ 24511 h 1332445"/>
                <a:gd name="connsiteX3" fmla="*/ 4799012 w 4799012"/>
                <a:gd name="connsiteY3" fmla="*/ 1332445 h 1332445"/>
                <a:gd name="connsiteX4" fmla="*/ 0 w 4799012"/>
                <a:gd name="connsiteY4" fmla="*/ 1332445 h 1332445"/>
                <a:gd name="connsiteX5" fmla="*/ 0 w 4799012"/>
                <a:gd name="connsiteY5" fmla="*/ 106896 h 1332445"/>
                <a:gd name="connsiteX0" fmla="*/ 0 w 4799012"/>
                <a:gd name="connsiteY0" fmla="*/ 106896 h 1332445"/>
                <a:gd name="connsiteX1" fmla="*/ 2380424 w 4799012"/>
                <a:gd name="connsiteY1" fmla="*/ 360891 h 1332445"/>
                <a:gd name="connsiteX2" fmla="*/ 4799012 w 4799012"/>
                <a:gd name="connsiteY2" fmla="*/ 24511 h 1332445"/>
                <a:gd name="connsiteX3" fmla="*/ 4799012 w 4799012"/>
                <a:gd name="connsiteY3" fmla="*/ 1332445 h 1332445"/>
                <a:gd name="connsiteX4" fmla="*/ 0 w 4799012"/>
                <a:gd name="connsiteY4" fmla="*/ 1332445 h 1332445"/>
                <a:gd name="connsiteX5" fmla="*/ 0 w 4799012"/>
                <a:gd name="connsiteY5" fmla="*/ 106896 h 1332445"/>
                <a:gd name="connsiteX0" fmla="*/ 0 w 4799012"/>
                <a:gd name="connsiteY0" fmla="*/ 106896 h 1332445"/>
                <a:gd name="connsiteX1" fmla="*/ 2380424 w 4799012"/>
                <a:gd name="connsiteY1" fmla="*/ 360891 h 1332445"/>
                <a:gd name="connsiteX2" fmla="*/ 4799012 w 4799012"/>
                <a:gd name="connsiteY2" fmla="*/ 24511 h 1332445"/>
                <a:gd name="connsiteX3" fmla="*/ 4799012 w 4799012"/>
                <a:gd name="connsiteY3" fmla="*/ 1332445 h 1332445"/>
                <a:gd name="connsiteX4" fmla="*/ 0 w 4799012"/>
                <a:gd name="connsiteY4" fmla="*/ 1332445 h 1332445"/>
                <a:gd name="connsiteX5" fmla="*/ 0 w 4799012"/>
                <a:gd name="connsiteY5" fmla="*/ 106896 h 1332445"/>
                <a:gd name="connsiteX0" fmla="*/ 0 w 4799012"/>
                <a:gd name="connsiteY0" fmla="*/ 106896 h 1332445"/>
                <a:gd name="connsiteX1" fmla="*/ 2380424 w 4799012"/>
                <a:gd name="connsiteY1" fmla="*/ 360891 h 1332445"/>
                <a:gd name="connsiteX2" fmla="*/ 4799012 w 4799012"/>
                <a:gd name="connsiteY2" fmla="*/ 24511 h 1332445"/>
                <a:gd name="connsiteX3" fmla="*/ 4799012 w 4799012"/>
                <a:gd name="connsiteY3" fmla="*/ 1332445 h 1332445"/>
                <a:gd name="connsiteX4" fmla="*/ 0 w 4799012"/>
                <a:gd name="connsiteY4" fmla="*/ 1332445 h 1332445"/>
                <a:gd name="connsiteX5" fmla="*/ 0 w 4799012"/>
                <a:gd name="connsiteY5" fmla="*/ 106896 h 1332445"/>
                <a:gd name="connsiteX0" fmla="*/ 0 w 4814252"/>
                <a:gd name="connsiteY0" fmla="*/ 0 h 1409042"/>
                <a:gd name="connsiteX1" fmla="*/ 2395664 w 4814252"/>
                <a:gd name="connsiteY1" fmla="*/ 437488 h 1409042"/>
                <a:gd name="connsiteX2" fmla="*/ 4814252 w 4814252"/>
                <a:gd name="connsiteY2" fmla="*/ 101108 h 1409042"/>
                <a:gd name="connsiteX3" fmla="*/ 4814252 w 4814252"/>
                <a:gd name="connsiteY3" fmla="*/ 1409042 h 1409042"/>
                <a:gd name="connsiteX4" fmla="*/ 15240 w 4814252"/>
                <a:gd name="connsiteY4" fmla="*/ 1409042 h 1409042"/>
                <a:gd name="connsiteX5" fmla="*/ 0 w 4814252"/>
                <a:gd name="connsiteY5" fmla="*/ 0 h 1409042"/>
                <a:gd name="connsiteX0" fmla="*/ 17780 w 4832032"/>
                <a:gd name="connsiteY0" fmla="*/ 0 h 1409042"/>
                <a:gd name="connsiteX1" fmla="*/ 2413444 w 4832032"/>
                <a:gd name="connsiteY1" fmla="*/ 437488 h 1409042"/>
                <a:gd name="connsiteX2" fmla="*/ 4832032 w 4832032"/>
                <a:gd name="connsiteY2" fmla="*/ 101108 h 1409042"/>
                <a:gd name="connsiteX3" fmla="*/ 4832032 w 4832032"/>
                <a:gd name="connsiteY3" fmla="*/ 1409042 h 1409042"/>
                <a:gd name="connsiteX4" fmla="*/ 33020 w 4832032"/>
                <a:gd name="connsiteY4" fmla="*/ 1409042 h 1409042"/>
                <a:gd name="connsiteX5" fmla="*/ 17780 w 4832032"/>
                <a:gd name="connsiteY5" fmla="*/ 0 h 1409042"/>
                <a:gd name="connsiteX0" fmla="*/ 17780 w 4816792"/>
                <a:gd name="connsiteY0" fmla="*/ 24510 h 1332445"/>
                <a:gd name="connsiteX1" fmla="*/ 2398204 w 4816792"/>
                <a:gd name="connsiteY1" fmla="*/ 360891 h 1332445"/>
                <a:gd name="connsiteX2" fmla="*/ 4816792 w 4816792"/>
                <a:gd name="connsiteY2" fmla="*/ 24511 h 1332445"/>
                <a:gd name="connsiteX3" fmla="*/ 4816792 w 4816792"/>
                <a:gd name="connsiteY3" fmla="*/ 1332445 h 1332445"/>
                <a:gd name="connsiteX4" fmla="*/ 17780 w 4816792"/>
                <a:gd name="connsiteY4" fmla="*/ 1332445 h 1332445"/>
                <a:gd name="connsiteX5" fmla="*/ 17780 w 4816792"/>
                <a:gd name="connsiteY5" fmla="*/ 24510 h 1332445"/>
                <a:gd name="connsiteX0" fmla="*/ 17780 w 4816792"/>
                <a:gd name="connsiteY0" fmla="*/ 24510 h 1332445"/>
                <a:gd name="connsiteX1" fmla="*/ 2398204 w 4816792"/>
                <a:gd name="connsiteY1" fmla="*/ 360891 h 1332445"/>
                <a:gd name="connsiteX2" fmla="*/ 4816792 w 4816792"/>
                <a:gd name="connsiteY2" fmla="*/ 24511 h 1332445"/>
                <a:gd name="connsiteX3" fmla="*/ 4816792 w 4816792"/>
                <a:gd name="connsiteY3" fmla="*/ 1332445 h 1332445"/>
                <a:gd name="connsiteX4" fmla="*/ 17780 w 4816792"/>
                <a:gd name="connsiteY4" fmla="*/ 1332445 h 1332445"/>
                <a:gd name="connsiteX5" fmla="*/ 17780 w 4816792"/>
                <a:gd name="connsiteY5" fmla="*/ 24510 h 1332445"/>
                <a:gd name="connsiteX0" fmla="*/ 17780 w 4816792"/>
                <a:gd name="connsiteY0" fmla="*/ 24510 h 1332445"/>
                <a:gd name="connsiteX1" fmla="*/ 2398204 w 4816792"/>
                <a:gd name="connsiteY1" fmla="*/ 360891 h 1332445"/>
                <a:gd name="connsiteX2" fmla="*/ 4816792 w 4816792"/>
                <a:gd name="connsiteY2" fmla="*/ 24511 h 1332445"/>
                <a:gd name="connsiteX3" fmla="*/ 4816792 w 4816792"/>
                <a:gd name="connsiteY3" fmla="*/ 1332445 h 1332445"/>
                <a:gd name="connsiteX4" fmla="*/ 17780 w 4816792"/>
                <a:gd name="connsiteY4" fmla="*/ 1332445 h 1332445"/>
                <a:gd name="connsiteX5" fmla="*/ 17780 w 4816792"/>
                <a:gd name="connsiteY5" fmla="*/ 24510 h 1332445"/>
                <a:gd name="connsiteX0" fmla="*/ 17780 w 4816792"/>
                <a:gd name="connsiteY0" fmla="*/ 24510 h 1332445"/>
                <a:gd name="connsiteX1" fmla="*/ 2398204 w 4816792"/>
                <a:gd name="connsiteY1" fmla="*/ 360891 h 1332445"/>
                <a:gd name="connsiteX2" fmla="*/ 4816792 w 4816792"/>
                <a:gd name="connsiteY2" fmla="*/ 24511 h 1332445"/>
                <a:gd name="connsiteX3" fmla="*/ 4816792 w 4816792"/>
                <a:gd name="connsiteY3" fmla="*/ 1332445 h 1332445"/>
                <a:gd name="connsiteX4" fmla="*/ 17780 w 4816792"/>
                <a:gd name="connsiteY4" fmla="*/ 1332445 h 1332445"/>
                <a:gd name="connsiteX5" fmla="*/ 17780 w 4816792"/>
                <a:gd name="connsiteY5" fmla="*/ 24510 h 1332445"/>
                <a:gd name="connsiteX0" fmla="*/ 17780 w 4816792"/>
                <a:gd name="connsiteY0" fmla="*/ 24510 h 1332445"/>
                <a:gd name="connsiteX1" fmla="*/ 2533967 w 4816792"/>
                <a:gd name="connsiteY1" fmla="*/ 402832 h 1332445"/>
                <a:gd name="connsiteX2" fmla="*/ 4816792 w 4816792"/>
                <a:gd name="connsiteY2" fmla="*/ 24511 h 1332445"/>
                <a:gd name="connsiteX3" fmla="*/ 4816792 w 4816792"/>
                <a:gd name="connsiteY3" fmla="*/ 1332445 h 1332445"/>
                <a:gd name="connsiteX4" fmla="*/ 17780 w 4816792"/>
                <a:gd name="connsiteY4" fmla="*/ 1332445 h 1332445"/>
                <a:gd name="connsiteX5" fmla="*/ 17780 w 4816792"/>
                <a:gd name="connsiteY5" fmla="*/ 24510 h 1332445"/>
                <a:gd name="connsiteX0" fmla="*/ 17780 w 4816792"/>
                <a:gd name="connsiteY0" fmla="*/ 24510 h 1332445"/>
                <a:gd name="connsiteX1" fmla="*/ 2533967 w 4816792"/>
                <a:gd name="connsiteY1" fmla="*/ 402832 h 1332445"/>
                <a:gd name="connsiteX2" fmla="*/ 4816792 w 4816792"/>
                <a:gd name="connsiteY2" fmla="*/ 24511 h 1332445"/>
                <a:gd name="connsiteX3" fmla="*/ 4816792 w 4816792"/>
                <a:gd name="connsiteY3" fmla="*/ 1332445 h 1332445"/>
                <a:gd name="connsiteX4" fmla="*/ 17780 w 4816792"/>
                <a:gd name="connsiteY4" fmla="*/ 1332445 h 1332445"/>
                <a:gd name="connsiteX5" fmla="*/ 17780 w 4816792"/>
                <a:gd name="connsiteY5" fmla="*/ 24510 h 1332445"/>
                <a:gd name="connsiteX0" fmla="*/ 17780 w 4816792"/>
                <a:gd name="connsiteY0" fmla="*/ 24510 h 1332445"/>
                <a:gd name="connsiteX1" fmla="*/ 2533967 w 4816792"/>
                <a:gd name="connsiteY1" fmla="*/ 402832 h 1332445"/>
                <a:gd name="connsiteX2" fmla="*/ 4816792 w 4816792"/>
                <a:gd name="connsiteY2" fmla="*/ 24511 h 1332445"/>
                <a:gd name="connsiteX3" fmla="*/ 4816792 w 4816792"/>
                <a:gd name="connsiteY3" fmla="*/ 1332445 h 1332445"/>
                <a:gd name="connsiteX4" fmla="*/ 17780 w 4816792"/>
                <a:gd name="connsiteY4" fmla="*/ 1332445 h 1332445"/>
                <a:gd name="connsiteX5" fmla="*/ 17780 w 4816792"/>
                <a:gd name="connsiteY5" fmla="*/ 24510 h 1332445"/>
                <a:gd name="connsiteX0" fmla="*/ 17780 w 4816792"/>
                <a:gd name="connsiteY0" fmla="*/ 24510 h 1332445"/>
                <a:gd name="connsiteX1" fmla="*/ 2431796 w 4816792"/>
                <a:gd name="connsiteY1" fmla="*/ 402832 h 1332445"/>
                <a:gd name="connsiteX2" fmla="*/ 4816792 w 4816792"/>
                <a:gd name="connsiteY2" fmla="*/ 24511 h 1332445"/>
                <a:gd name="connsiteX3" fmla="*/ 4816792 w 4816792"/>
                <a:gd name="connsiteY3" fmla="*/ 1332445 h 1332445"/>
                <a:gd name="connsiteX4" fmla="*/ 17780 w 4816792"/>
                <a:gd name="connsiteY4" fmla="*/ 1332445 h 1332445"/>
                <a:gd name="connsiteX5" fmla="*/ 17780 w 4816792"/>
                <a:gd name="connsiteY5" fmla="*/ 24510 h 1332445"/>
                <a:gd name="connsiteX0" fmla="*/ 17780 w 4816792"/>
                <a:gd name="connsiteY0" fmla="*/ 24510 h 1332445"/>
                <a:gd name="connsiteX1" fmla="*/ 2431796 w 4816792"/>
                <a:gd name="connsiteY1" fmla="*/ 402832 h 1332445"/>
                <a:gd name="connsiteX2" fmla="*/ 4816792 w 4816792"/>
                <a:gd name="connsiteY2" fmla="*/ 24511 h 1332445"/>
                <a:gd name="connsiteX3" fmla="*/ 4816792 w 4816792"/>
                <a:gd name="connsiteY3" fmla="*/ 1332445 h 1332445"/>
                <a:gd name="connsiteX4" fmla="*/ 17780 w 4816792"/>
                <a:gd name="connsiteY4" fmla="*/ 1332445 h 1332445"/>
                <a:gd name="connsiteX5" fmla="*/ 17780 w 4816792"/>
                <a:gd name="connsiteY5" fmla="*/ 24510 h 1332445"/>
                <a:gd name="connsiteX0" fmla="*/ 17780 w 4816792"/>
                <a:gd name="connsiteY0" fmla="*/ 433438 h 1741373"/>
                <a:gd name="connsiteX1" fmla="*/ 2431796 w 4816792"/>
                <a:gd name="connsiteY1" fmla="*/ 811760 h 1741373"/>
                <a:gd name="connsiteX2" fmla="*/ 4810696 w 4816792"/>
                <a:gd name="connsiteY2" fmla="*/ 24511 h 1741373"/>
                <a:gd name="connsiteX3" fmla="*/ 4816792 w 4816792"/>
                <a:gd name="connsiteY3" fmla="*/ 1741373 h 1741373"/>
                <a:gd name="connsiteX4" fmla="*/ 17780 w 4816792"/>
                <a:gd name="connsiteY4" fmla="*/ 1741373 h 1741373"/>
                <a:gd name="connsiteX5" fmla="*/ 17780 w 4816792"/>
                <a:gd name="connsiteY5" fmla="*/ 433438 h 1741373"/>
                <a:gd name="connsiteX0" fmla="*/ 17780 w 4816792"/>
                <a:gd name="connsiteY0" fmla="*/ 0 h 1307935"/>
                <a:gd name="connsiteX1" fmla="*/ 2431796 w 4816792"/>
                <a:gd name="connsiteY1" fmla="*/ 378322 h 1307935"/>
                <a:gd name="connsiteX2" fmla="*/ 4816792 w 4816792"/>
                <a:gd name="connsiteY2" fmla="*/ 346016 h 1307935"/>
                <a:gd name="connsiteX3" fmla="*/ 4816792 w 4816792"/>
                <a:gd name="connsiteY3" fmla="*/ 1307935 h 1307935"/>
                <a:gd name="connsiteX4" fmla="*/ 17780 w 4816792"/>
                <a:gd name="connsiteY4" fmla="*/ 1307935 h 1307935"/>
                <a:gd name="connsiteX5" fmla="*/ 17780 w 4816792"/>
                <a:gd name="connsiteY5" fmla="*/ 0 h 1307935"/>
                <a:gd name="connsiteX0" fmla="*/ 17780 w 4816792"/>
                <a:gd name="connsiteY0" fmla="*/ 92789 h 1400724"/>
                <a:gd name="connsiteX1" fmla="*/ 2450084 w 4816792"/>
                <a:gd name="connsiteY1" fmla="*/ 92789 h 1400724"/>
                <a:gd name="connsiteX2" fmla="*/ 4816792 w 4816792"/>
                <a:gd name="connsiteY2" fmla="*/ 438805 h 1400724"/>
                <a:gd name="connsiteX3" fmla="*/ 4816792 w 4816792"/>
                <a:gd name="connsiteY3" fmla="*/ 1400724 h 1400724"/>
                <a:gd name="connsiteX4" fmla="*/ 17780 w 4816792"/>
                <a:gd name="connsiteY4" fmla="*/ 1400724 h 1400724"/>
                <a:gd name="connsiteX5" fmla="*/ 17780 w 4816792"/>
                <a:gd name="connsiteY5" fmla="*/ 92789 h 1400724"/>
                <a:gd name="connsiteX0" fmla="*/ 17780 w 4816792"/>
                <a:gd name="connsiteY0" fmla="*/ 92789 h 1400724"/>
                <a:gd name="connsiteX1" fmla="*/ 2450084 w 4816792"/>
                <a:gd name="connsiteY1" fmla="*/ 92789 h 1400724"/>
                <a:gd name="connsiteX2" fmla="*/ 4816792 w 4816792"/>
                <a:gd name="connsiteY2" fmla="*/ 438805 h 1400724"/>
                <a:gd name="connsiteX3" fmla="*/ 4816792 w 4816792"/>
                <a:gd name="connsiteY3" fmla="*/ 1400724 h 1400724"/>
                <a:gd name="connsiteX4" fmla="*/ 17780 w 4816792"/>
                <a:gd name="connsiteY4" fmla="*/ 1400724 h 1400724"/>
                <a:gd name="connsiteX5" fmla="*/ 17780 w 4816792"/>
                <a:gd name="connsiteY5" fmla="*/ 92789 h 1400724"/>
                <a:gd name="connsiteX0" fmla="*/ 17780 w 4816792"/>
                <a:gd name="connsiteY0" fmla="*/ 0 h 1307935"/>
                <a:gd name="connsiteX1" fmla="*/ 2450084 w 4816792"/>
                <a:gd name="connsiteY1" fmla="*/ 0 h 1307935"/>
                <a:gd name="connsiteX2" fmla="*/ 4816792 w 4816792"/>
                <a:gd name="connsiteY2" fmla="*/ 346016 h 1307935"/>
                <a:gd name="connsiteX3" fmla="*/ 4816792 w 4816792"/>
                <a:gd name="connsiteY3" fmla="*/ 1307935 h 1307935"/>
                <a:gd name="connsiteX4" fmla="*/ 17780 w 4816792"/>
                <a:gd name="connsiteY4" fmla="*/ 1307935 h 1307935"/>
                <a:gd name="connsiteX5" fmla="*/ 17780 w 4816792"/>
                <a:gd name="connsiteY5" fmla="*/ 0 h 1307935"/>
                <a:gd name="connsiteX0" fmla="*/ 17780 w 4816792"/>
                <a:gd name="connsiteY0" fmla="*/ 1589 h 1309524"/>
                <a:gd name="connsiteX1" fmla="*/ 2450084 w 4816792"/>
                <a:gd name="connsiteY1" fmla="*/ 1589 h 1309524"/>
                <a:gd name="connsiteX2" fmla="*/ 4816792 w 4816792"/>
                <a:gd name="connsiteY2" fmla="*/ 347605 h 1309524"/>
                <a:gd name="connsiteX3" fmla="*/ 4816792 w 4816792"/>
                <a:gd name="connsiteY3" fmla="*/ 1309524 h 1309524"/>
                <a:gd name="connsiteX4" fmla="*/ 17780 w 4816792"/>
                <a:gd name="connsiteY4" fmla="*/ 1309524 h 1309524"/>
                <a:gd name="connsiteX5" fmla="*/ 17780 w 4816792"/>
                <a:gd name="connsiteY5" fmla="*/ 1589 h 1309524"/>
                <a:gd name="connsiteX0" fmla="*/ 17780 w 4816792"/>
                <a:gd name="connsiteY0" fmla="*/ 1589 h 1309524"/>
                <a:gd name="connsiteX1" fmla="*/ 2450084 w 4816792"/>
                <a:gd name="connsiteY1" fmla="*/ 1589 h 1309524"/>
                <a:gd name="connsiteX2" fmla="*/ 4816792 w 4816792"/>
                <a:gd name="connsiteY2" fmla="*/ 347605 h 1309524"/>
                <a:gd name="connsiteX3" fmla="*/ 4816792 w 4816792"/>
                <a:gd name="connsiteY3" fmla="*/ 1309524 h 1309524"/>
                <a:gd name="connsiteX4" fmla="*/ 17780 w 4816792"/>
                <a:gd name="connsiteY4" fmla="*/ 1309524 h 1309524"/>
                <a:gd name="connsiteX5" fmla="*/ 17780 w 4816792"/>
                <a:gd name="connsiteY5" fmla="*/ 1589 h 1309524"/>
                <a:gd name="connsiteX0" fmla="*/ 17780 w 4816792"/>
                <a:gd name="connsiteY0" fmla="*/ 1589 h 1309524"/>
                <a:gd name="connsiteX1" fmla="*/ 2533967 w 4816792"/>
                <a:gd name="connsiteY1" fmla="*/ 1589 h 1309524"/>
                <a:gd name="connsiteX2" fmla="*/ 4816792 w 4816792"/>
                <a:gd name="connsiteY2" fmla="*/ 347605 h 1309524"/>
                <a:gd name="connsiteX3" fmla="*/ 4816792 w 4816792"/>
                <a:gd name="connsiteY3" fmla="*/ 1309524 h 1309524"/>
                <a:gd name="connsiteX4" fmla="*/ 17780 w 4816792"/>
                <a:gd name="connsiteY4" fmla="*/ 1309524 h 1309524"/>
                <a:gd name="connsiteX5" fmla="*/ 17780 w 4816792"/>
                <a:gd name="connsiteY5" fmla="*/ 1589 h 1309524"/>
                <a:gd name="connsiteX0" fmla="*/ 17780 w 4816792"/>
                <a:gd name="connsiteY0" fmla="*/ 1589 h 1309524"/>
                <a:gd name="connsiteX1" fmla="*/ 1913636 w 4816792"/>
                <a:gd name="connsiteY1" fmla="*/ 1589 h 1309524"/>
                <a:gd name="connsiteX2" fmla="*/ 4816792 w 4816792"/>
                <a:gd name="connsiteY2" fmla="*/ 347605 h 1309524"/>
                <a:gd name="connsiteX3" fmla="*/ 4816792 w 4816792"/>
                <a:gd name="connsiteY3" fmla="*/ 1309524 h 1309524"/>
                <a:gd name="connsiteX4" fmla="*/ 17780 w 4816792"/>
                <a:gd name="connsiteY4" fmla="*/ 1309524 h 1309524"/>
                <a:gd name="connsiteX5" fmla="*/ 17780 w 4816792"/>
                <a:gd name="connsiteY5" fmla="*/ 1589 h 1309524"/>
                <a:gd name="connsiteX0" fmla="*/ 17780 w 4816792"/>
                <a:gd name="connsiteY0" fmla="*/ 0 h 1307935"/>
                <a:gd name="connsiteX1" fmla="*/ 2858516 w 4816792"/>
                <a:gd name="connsiteY1" fmla="*/ 31456 h 1307935"/>
                <a:gd name="connsiteX2" fmla="*/ 4816792 w 4816792"/>
                <a:gd name="connsiteY2" fmla="*/ 346016 h 1307935"/>
                <a:gd name="connsiteX3" fmla="*/ 4816792 w 4816792"/>
                <a:gd name="connsiteY3" fmla="*/ 1307935 h 1307935"/>
                <a:gd name="connsiteX4" fmla="*/ 17780 w 4816792"/>
                <a:gd name="connsiteY4" fmla="*/ 1307935 h 1307935"/>
                <a:gd name="connsiteX5" fmla="*/ 17780 w 4816792"/>
                <a:gd name="connsiteY5" fmla="*/ 0 h 1307935"/>
                <a:gd name="connsiteX0" fmla="*/ 17780 w 4816792"/>
                <a:gd name="connsiteY0" fmla="*/ 0 h 1307935"/>
                <a:gd name="connsiteX1" fmla="*/ 2858516 w 4816792"/>
                <a:gd name="connsiteY1" fmla="*/ 31456 h 1307935"/>
                <a:gd name="connsiteX2" fmla="*/ 4816792 w 4816792"/>
                <a:gd name="connsiteY2" fmla="*/ 346016 h 1307935"/>
                <a:gd name="connsiteX3" fmla="*/ 4816792 w 4816792"/>
                <a:gd name="connsiteY3" fmla="*/ 1307935 h 1307935"/>
                <a:gd name="connsiteX4" fmla="*/ 17780 w 4816792"/>
                <a:gd name="connsiteY4" fmla="*/ 1307935 h 1307935"/>
                <a:gd name="connsiteX5" fmla="*/ 17780 w 4816792"/>
                <a:gd name="connsiteY5" fmla="*/ 0 h 1307935"/>
                <a:gd name="connsiteX0" fmla="*/ 17780 w 4816792"/>
                <a:gd name="connsiteY0" fmla="*/ 160319 h 1468254"/>
                <a:gd name="connsiteX1" fmla="*/ 4816792 w 4816792"/>
                <a:gd name="connsiteY1" fmla="*/ 506335 h 1468254"/>
                <a:gd name="connsiteX2" fmla="*/ 4816792 w 4816792"/>
                <a:gd name="connsiteY2" fmla="*/ 1468254 h 1468254"/>
                <a:gd name="connsiteX3" fmla="*/ 17780 w 4816792"/>
                <a:gd name="connsiteY3" fmla="*/ 1468254 h 1468254"/>
                <a:gd name="connsiteX4" fmla="*/ 17780 w 4816792"/>
                <a:gd name="connsiteY4" fmla="*/ 160319 h 1468254"/>
                <a:gd name="connsiteX0" fmla="*/ 17780 w 4816792"/>
                <a:gd name="connsiteY0" fmla="*/ 0 h 1307935"/>
                <a:gd name="connsiteX1" fmla="*/ 4816792 w 4816792"/>
                <a:gd name="connsiteY1" fmla="*/ 346016 h 1307935"/>
                <a:gd name="connsiteX2" fmla="*/ 4816792 w 4816792"/>
                <a:gd name="connsiteY2" fmla="*/ 1307935 h 1307935"/>
                <a:gd name="connsiteX3" fmla="*/ 17780 w 4816792"/>
                <a:gd name="connsiteY3" fmla="*/ 1307935 h 1307935"/>
                <a:gd name="connsiteX4" fmla="*/ 17780 w 4816792"/>
                <a:gd name="connsiteY4" fmla="*/ 0 h 1307935"/>
                <a:gd name="connsiteX0" fmla="*/ 17780 w 4816792"/>
                <a:gd name="connsiteY0" fmla="*/ 0 h 1307935"/>
                <a:gd name="connsiteX1" fmla="*/ 4816792 w 4816792"/>
                <a:gd name="connsiteY1" fmla="*/ 346016 h 1307935"/>
                <a:gd name="connsiteX2" fmla="*/ 4816792 w 4816792"/>
                <a:gd name="connsiteY2" fmla="*/ 1307935 h 1307935"/>
                <a:gd name="connsiteX3" fmla="*/ 17780 w 4816792"/>
                <a:gd name="connsiteY3" fmla="*/ 1307935 h 1307935"/>
                <a:gd name="connsiteX4" fmla="*/ 17780 w 4816792"/>
                <a:gd name="connsiteY4" fmla="*/ 0 h 1307935"/>
                <a:gd name="connsiteX0" fmla="*/ 17780 w 4816792"/>
                <a:gd name="connsiteY0" fmla="*/ 1088271 h 2396206"/>
                <a:gd name="connsiteX1" fmla="*/ 4816792 w 4816792"/>
                <a:gd name="connsiteY1" fmla="*/ 1434287 h 2396206"/>
                <a:gd name="connsiteX2" fmla="*/ 4816792 w 4816792"/>
                <a:gd name="connsiteY2" fmla="*/ 2396206 h 2396206"/>
                <a:gd name="connsiteX3" fmla="*/ 17780 w 4816792"/>
                <a:gd name="connsiteY3" fmla="*/ 2396206 h 2396206"/>
                <a:gd name="connsiteX4" fmla="*/ 17780 w 4816792"/>
                <a:gd name="connsiteY4" fmla="*/ 1088271 h 2396206"/>
                <a:gd name="connsiteX0" fmla="*/ 17780 w 4816792"/>
                <a:gd name="connsiteY0" fmla="*/ 843940 h 2396206"/>
                <a:gd name="connsiteX1" fmla="*/ 4816792 w 4816792"/>
                <a:gd name="connsiteY1" fmla="*/ 1434287 h 2396206"/>
                <a:gd name="connsiteX2" fmla="*/ 4816792 w 4816792"/>
                <a:gd name="connsiteY2" fmla="*/ 2396206 h 2396206"/>
                <a:gd name="connsiteX3" fmla="*/ 17780 w 4816792"/>
                <a:gd name="connsiteY3" fmla="*/ 2396206 h 2396206"/>
                <a:gd name="connsiteX4" fmla="*/ 17780 w 4816792"/>
                <a:gd name="connsiteY4" fmla="*/ 843940 h 2396206"/>
                <a:gd name="connsiteX0" fmla="*/ 17780 w 4816792"/>
                <a:gd name="connsiteY0" fmla="*/ 843940 h 2570979"/>
                <a:gd name="connsiteX1" fmla="*/ 4816792 w 4816792"/>
                <a:gd name="connsiteY1" fmla="*/ 1434287 h 2570979"/>
                <a:gd name="connsiteX2" fmla="*/ 4816792 w 4816792"/>
                <a:gd name="connsiteY2" fmla="*/ 2396206 h 2570979"/>
                <a:gd name="connsiteX3" fmla="*/ 17780 w 4816792"/>
                <a:gd name="connsiteY3" fmla="*/ 2396206 h 2570979"/>
                <a:gd name="connsiteX4" fmla="*/ 17780 w 4816792"/>
                <a:gd name="connsiteY4" fmla="*/ 843940 h 2570979"/>
                <a:gd name="connsiteX0" fmla="*/ 17780 w 4816792"/>
                <a:gd name="connsiteY0" fmla="*/ 843940 h 3074275"/>
                <a:gd name="connsiteX1" fmla="*/ 4816792 w 4816792"/>
                <a:gd name="connsiteY1" fmla="*/ 1434287 h 3074275"/>
                <a:gd name="connsiteX2" fmla="*/ 4816792 w 4816792"/>
                <a:gd name="connsiteY2" fmla="*/ 2396206 h 3074275"/>
                <a:gd name="connsiteX3" fmla="*/ 17780 w 4816792"/>
                <a:gd name="connsiteY3" fmla="*/ 2396206 h 3074275"/>
                <a:gd name="connsiteX4" fmla="*/ 17780 w 4816792"/>
                <a:gd name="connsiteY4" fmla="*/ 843940 h 3074275"/>
                <a:gd name="connsiteX0" fmla="*/ 17780 w 4816792"/>
                <a:gd name="connsiteY0" fmla="*/ 546856 h 2777191"/>
                <a:gd name="connsiteX1" fmla="*/ 4799012 w 4816792"/>
                <a:gd name="connsiteY1" fmla="*/ 1434288 h 2777191"/>
                <a:gd name="connsiteX2" fmla="*/ 4816792 w 4816792"/>
                <a:gd name="connsiteY2" fmla="*/ 2099122 h 2777191"/>
                <a:gd name="connsiteX3" fmla="*/ 17780 w 4816792"/>
                <a:gd name="connsiteY3" fmla="*/ 2099122 h 2777191"/>
                <a:gd name="connsiteX4" fmla="*/ 17780 w 4816792"/>
                <a:gd name="connsiteY4" fmla="*/ 546856 h 2777191"/>
                <a:gd name="connsiteX0" fmla="*/ 17780 w 4816792"/>
                <a:gd name="connsiteY0" fmla="*/ 109965 h 2340300"/>
                <a:gd name="connsiteX1" fmla="*/ 4799012 w 4816792"/>
                <a:gd name="connsiteY1" fmla="*/ 997397 h 2340300"/>
                <a:gd name="connsiteX2" fmla="*/ 4816792 w 4816792"/>
                <a:gd name="connsiteY2" fmla="*/ 1662231 h 2340300"/>
                <a:gd name="connsiteX3" fmla="*/ 17780 w 4816792"/>
                <a:gd name="connsiteY3" fmla="*/ 1662231 h 2340300"/>
                <a:gd name="connsiteX4" fmla="*/ 17780 w 4816792"/>
                <a:gd name="connsiteY4" fmla="*/ 109965 h 2340300"/>
                <a:gd name="connsiteX0" fmla="*/ 17780 w 4816792"/>
                <a:gd name="connsiteY0" fmla="*/ 753065 h 2983400"/>
                <a:gd name="connsiteX1" fmla="*/ 4799012 w 4816792"/>
                <a:gd name="connsiteY1" fmla="*/ 997396 h 2983400"/>
                <a:gd name="connsiteX2" fmla="*/ 4816792 w 4816792"/>
                <a:gd name="connsiteY2" fmla="*/ 2305331 h 2983400"/>
                <a:gd name="connsiteX3" fmla="*/ 17780 w 4816792"/>
                <a:gd name="connsiteY3" fmla="*/ 2305331 h 2983400"/>
                <a:gd name="connsiteX4" fmla="*/ 17780 w 4816792"/>
                <a:gd name="connsiteY4" fmla="*/ 753065 h 2983400"/>
                <a:gd name="connsiteX0" fmla="*/ 17780 w 4816792"/>
                <a:gd name="connsiteY0" fmla="*/ -1 h 2230334"/>
                <a:gd name="connsiteX1" fmla="*/ 4799012 w 4816792"/>
                <a:gd name="connsiteY1" fmla="*/ 244330 h 2230334"/>
                <a:gd name="connsiteX2" fmla="*/ 4816792 w 4816792"/>
                <a:gd name="connsiteY2" fmla="*/ 1552265 h 2230334"/>
                <a:gd name="connsiteX3" fmla="*/ 17780 w 4816792"/>
                <a:gd name="connsiteY3" fmla="*/ 1552265 h 2230334"/>
                <a:gd name="connsiteX4" fmla="*/ 17780 w 4816792"/>
                <a:gd name="connsiteY4" fmla="*/ -1 h 2230334"/>
                <a:gd name="connsiteX0" fmla="*/ 17780 w 4816792"/>
                <a:gd name="connsiteY0" fmla="*/ 1 h 2230336"/>
                <a:gd name="connsiteX1" fmla="*/ 4799012 w 4816792"/>
                <a:gd name="connsiteY1" fmla="*/ 244332 h 2230336"/>
                <a:gd name="connsiteX2" fmla="*/ 4816792 w 4816792"/>
                <a:gd name="connsiteY2" fmla="*/ 1552267 h 2230336"/>
                <a:gd name="connsiteX3" fmla="*/ 17780 w 4816792"/>
                <a:gd name="connsiteY3" fmla="*/ 1552267 h 2230336"/>
                <a:gd name="connsiteX4" fmla="*/ 17780 w 4816792"/>
                <a:gd name="connsiteY4" fmla="*/ 1 h 2230336"/>
                <a:gd name="connsiteX0" fmla="*/ 17780 w 4816792"/>
                <a:gd name="connsiteY0" fmla="*/ -1 h 1552266"/>
                <a:gd name="connsiteX1" fmla="*/ 4799012 w 4816792"/>
                <a:gd name="connsiteY1" fmla="*/ 244330 h 1552266"/>
                <a:gd name="connsiteX2" fmla="*/ 4816792 w 4816792"/>
                <a:gd name="connsiteY2" fmla="*/ 1552265 h 1552266"/>
                <a:gd name="connsiteX3" fmla="*/ 17780 w 4816792"/>
                <a:gd name="connsiteY3" fmla="*/ 1552265 h 1552266"/>
                <a:gd name="connsiteX4" fmla="*/ 17780 w 4816792"/>
                <a:gd name="connsiteY4" fmla="*/ -1 h 1552266"/>
                <a:gd name="connsiteX0" fmla="*/ 17780 w 4816792"/>
                <a:gd name="connsiteY0" fmla="*/ 1 h 1552266"/>
                <a:gd name="connsiteX1" fmla="*/ 4799012 w 4816792"/>
                <a:gd name="connsiteY1" fmla="*/ 492811 h 1552266"/>
                <a:gd name="connsiteX2" fmla="*/ 4816792 w 4816792"/>
                <a:gd name="connsiteY2" fmla="*/ 1552267 h 1552266"/>
                <a:gd name="connsiteX3" fmla="*/ 17780 w 4816792"/>
                <a:gd name="connsiteY3" fmla="*/ 1552267 h 1552266"/>
                <a:gd name="connsiteX4" fmla="*/ 17780 w 4816792"/>
                <a:gd name="connsiteY4" fmla="*/ 1 h 1552266"/>
                <a:gd name="connsiteX0" fmla="*/ 17780 w 4816792"/>
                <a:gd name="connsiteY0" fmla="*/ -1 h 1552266"/>
                <a:gd name="connsiteX1" fmla="*/ 4799012 w 4816792"/>
                <a:gd name="connsiteY1" fmla="*/ 492809 h 1552266"/>
                <a:gd name="connsiteX2" fmla="*/ 4816792 w 4816792"/>
                <a:gd name="connsiteY2" fmla="*/ 1552265 h 1552266"/>
                <a:gd name="connsiteX3" fmla="*/ 17780 w 4816792"/>
                <a:gd name="connsiteY3" fmla="*/ 1552265 h 1552266"/>
                <a:gd name="connsiteX4" fmla="*/ 17780 w 4816792"/>
                <a:gd name="connsiteY4" fmla="*/ -1 h 1552266"/>
                <a:gd name="connsiteX0" fmla="*/ 17780 w 4816792"/>
                <a:gd name="connsiteY0" fmla="*/ 1 h 1552266"/>
                <a:gd name="connsiteX1" fmla="*/ 4799012 w 4816792"/>
                <a:gd name="connsiteY1" fmla="*/ 492811 h 1552266"/>
                <a:gd name="connsiteX2" fmla="*/ 4816792 w 4816792"/>
                <a:gd name="connsiteY2" fmla="*/ 1552267 h 1552266"/>
                <a:gd name="connsiteX3" fmla="*/ 17780 w 4816792"/>
                <a:gd name="connsiteY3" fmla="*/ 1552267 h 1552266"/>
                <a:gd name="connsiteX4" fmla="*/ 17780 w 4816792"/>
                <a:gd name="connsiteY4" fmla="*/ 1 h 1552266"/>
                <a:gd name="connsiteX0" fmla="*/ 17780 w 4816792"/>
                <a:gd name="connsiteY0" fmla="*/ -1 h 1552266"/>
                <a:gd name="connsiteX1" fmla="*/ 4799012 w 4816792"/>
                <a:gd name="connsiteY1" fmla="*/ 492809 h 1552266"/>
                <a:gd name="connsiteX2" fmla="*/ 4816792 w 4816792"/>
                <a:gd name="connsiteY2" fmla="*/ 1552265 h 1552266"/>
                <a:gd name="connsiteX3" fmla="*/ 17780 w 4816792"/>
                <a:gd name="connsiteY3" fmla="*/ 1552265 h 1552266"/>
                <a:gd name="connsiteX4" fmla="*/ 17780 w 4816792"/>
                <a:gd name="connsiteY4" fmla="*/ -1 h 1552266"/>
                <a:gd name="connsiteX0" fmla="*/ 17780 w 4816792"/>
                <a:gd name="connsiteY0" fmla="*/ 1 h 1552266"/>
                <a:gd name="connsiteX1" fmla="*/ 4799012 w 4816792"/>
                <a:gd name="connsiteY1" fmla="*/ 492811 h 1552266"/>
                <a:gd name="connsiteX2" fmla="*/ 4816792 w 4816792"/>
                <a:gd name="connsiteY2" fmla="*/ 1552267 h 1552266"/>
                <a:gd name="connsiteX3" fmla="*/ 17780 w 4816792"/>
                <a:gd name="connsiteY3" fmla="*/ 1552267 h 1552266"/>
                <a:gd name="connsiteX4" fmla="*/ 17780 w 4816792"/>
                <a:gd name="connsiteY4" fmla="*/ 1 h 1552266"/>
                <a:gd name="connsiteX0" fmla="*/ 17780 w 4816792"/>
                <a:gd name="connsiteY0" fmla="*/ -1 h 1552266"/>
                <a:gd name="connsiteX1" fmla="*/ 4799012 w 4816792"/>
                <a:gd name="connsiteY1" fmla="*/ 492809 h 1552266"/>
                <a:gd name="connsiteX2" fmla="*/ 4816792 w 4816792"/>
                <a:gd name="connsiteY2" fmla="*/ 1552265 h 1552266"/>
                <a:gd name="connsiteX3" fmla="*/ 17780 w 4816792"/>
                <a:gd name="connsiteY3" fmla="*/ 1552265 h 1552266"/>
                <a:gd name="connsiteX4" fmla="*/ 17780 w 4816792"/>
                <a:gd name="connsiteY4" fmla="*/ -1 h 1552266"/>
                <a:gd name="connsiteX0" fmla="*/ 17780 w 4837112"/>
                <a:gd name="connsiteY0" fmla="*/ 1 h 1552266"/>
                <a:gd name="connsiteX1" fmla="*/ 4837112 w 4837112"/>
                <a:gd name="connsiteY1" fmla="*/ 374851 h 1552266"/>
                <a:gd name="connsiteX2" fmla="*/ 4816792 w 4837112"/>
                <a:gd name="connsiteY2" fmla="*/ 1552267 h 1552266"/>
                <a:gd name="connsiteX3" fmla="*/ 17780 w 4837112"/>
                <a:gd name="connsiteY3" fmla="*/ 1552267 h 1552266"/>
                <a:gd name="connsiteX4" fmla="*/ 17780 w 4837112"/>
                <a:gd name="connsiteY4" fmla="*/ 1 h 1552266"/>
                <a:gd name="connsiteX0" fmla="*/ 17780 w 4853199"/>
                <a:gd name="connsiteY0" fmla="*/ -1 h 1552266"/>
                <a:gd name="connsiteX1" fmla="*/ 4837112 w 4853199"/>
                <a:gd name="connsiteY1" fmla="*/ 374849 h 1552266"/>
                <a:gd name="connsiteX2" fmla="*/ 4816792 w 4853199"/>
                <a:gd name="connsiteY2" fmla="*/ 1552265 h 1552266"/>
                <a:gd name="connsiteX3" fmla="*/ 17780 w 4853199"/>
                <a:gd name="connsiteY3" fmla="*/ 1552265 h 1552266"/>
                <a:gd name="connsiteX4" fmla="*/ 17780 w 4853199"/>
                <a:gd name="connsiteY4" fmla="*/ -1 h 1552266"/>
                <a:gd name="connsiteX0" fmla="*/ 17780 w 4823565"/>
                <a:gd name="connsiteY0" fmla="*/ 1 h 1552266"/>
                <a:gd name="connsiteX1" fmla="*/ 4799012 w 4823565"/>
                <a:gd name="connsiteY1" fmla="*/ 492264 h 1552266"/>
                <a:gd name="connsiteX2" fmla="*/ 4816792 w 4823565"/>
                <a:gd name="connsiteY2" fmla="*/ 1552267 h 1552266"/>
                <a:gd name="connsiteX3" fmla="*/ 17780 w 4823565"/>
                <a:gd name="connsiteY3" fmla="*/ 1552267 h 1552266"/>
                <a:gd name="connsiteX4" fmla="*/ 17780 w 4823565"/>
                <a:gd name="connsiteY4" fmla="*/ 1 h 1552266"/>
                <a:gd name="connsiteX0" fmla="*/ 17780 w 5089419"/>
                <a:gd name="connsiteY0" fmla="*/ -1 h 1552266"/>
                <a:gd name="connsiteX1" fmla="*/ 5073332 w 5089419"/>
                <a:gd name="connsiteY1" fmla="*/ 544688 h 1552266"/>
                <a:gd name="connsiteX2" fmla="*/ 4816792 w 5089419"/>
                <a:gd name="connsiteY2" fmla="*/ 1552265 h 1552266"/>
                <a:gd name="connsiteX3" fmla="*/ 17780 w 5089419"/>
                <a:gd name="connsiteY3" fmla="*/ 1552265 h 1552266"/>
                <a:gd name="connsiteX4" fmla="*/ 17780 w 5089419"/>
                <a:gd name="connsiteY4" fmla="*/ -1 h 1552266"/>
                <a:gd name="connsiteX0" fmla="*/ 17780 w 4823565"/>
                <a:gd name="connsiteY0" fmla="*/ 1 h 1552266"/>
                <a:gd name="connsiteX1" fmla="*/ 4799012 w 4823565"/>
                <a:gd name="connsiteY1" fmla="*/ 244333 h 1552266"/>
                <a:gd name="connsiteX2" fmla="*/ 4816792 w 4823565"/>
                <a:gd name="connsiteY2" fmla="*/ 1552267 h 1552266"/>
                <a:gd name="connsiteX3" fmla="*/ 17780 w 4823565"/>
                <a:gd name="connsiteY3" fmla="*/ 1552267 h 1552266"/>
                <a:gd name="connsiteX4" fmla="*/ 17780 w 4823565"/>
                <a:gd name="connsiteY4" fmla="*/ 1 h 1552266"/>
                <a:gd name="connsiteX0" fmla="*/ 17780 w 4823565"/>
                <a:gd name="connsiteY0" fmla="*/ 1 h 1552266"/>
                <a:gd name="connsiteX1" fmla="*/ 4799012 w 4823565"/>
                <a:gd name="connsiteY1" fmla="*/ 244333 h 1552266"/>
                <a:gd name="connsiteX2" fmla="*/ 4816792 w 4823565"/>
                <a:gd name="connsiteY2" fmla="*/ 1552267 h 1552266"/>
                <a:gd name="connsiteX3" fmla="*/ 17780 w 4823565"/>
                <a:gd name="connsiteY3" fmla="*/ 1552267 h 1552266"/>
                <a:gd name="connsiteX4" fmla="*/ 17780 w 4823565"/>
                <a:gd name="connsiteY4" fmla="*/ 1 h 1552266"/>
                <a:gd name="connsiteX0" fmla="*/ 17780 w 4823565"/>
                <a:gd name="connsiteY0" fmla="*/ 1 h 1552266"/>
                <a:gd name="connsiteX1" fmla="*/ 4799012 w 4823565"/>
                <a:gd name="connsiteY1" fmla="*/ 244333 h 1552266"/>
                <a:gd name="connsiteX2" fmla="*/ 4816792 w 4823565"/>
                <a:gd name="connsiteY2" fmla="*/ 1552267 h 1552266"/>
                <a:gd name="connsiteX3" fmla="*/ 17780 w 4823565"/>
                <a:gd name="connsiteY3" fmla="*/ 1552267 h 1552266"/>
                <a:gd name="connsiteX4" fmla="*/ 17780 w 4823565"/>
                <a:gd name="connsiteY4" fmla="*/ 1 h 1552266"/>
                <a:gd name="connsiteX0" fmla="*/ 17780 w 4823565"/>
                <a:gd name="connsiteY0" fmla="*/ 1 h 1552266"/>
                <a:gd name="connsiteX1" fmla="*/ 4799012 w 4823565"/>
                <a:gd name="connsiteY1" fmla="*/ 244333 h 1552266"/>
                <a:gd name="connsiteX2" fmla="*/ 4816792 w 4823565"/>
                <a:gd name="connsiteY2" fmla="*/ 1552267 h 1552266"/>
                <a:gd name="connsiteX3" fmla="*/ 17780 w 4823565"/>
                <a:gd name="connsiteY3" fmla="*/ 1552267 h 1552266"/>
                <a:gd name="connsiteX4" fmla="*/ 17780 w 4823565"/>
                <a:gd name="connsiteY4" fmla="*/ 1 h 1552266"/>
                <a:gd name="connsiteX0" fmla="*/ 17780 w 4823565"/>
                <a:gd name="connsiteY0" fmla="*/ 1 h 1808619"/>
                <a:gd name="connsiteX1" fmla="*/ 4799012 w 4823565"/>
                <a:gd name="connsiteY1" fmla="*/ 244333 h 1808619"/>
                <a:gd name="connsiteX2" fmla="*/ 4816792 w 4823565"/>
                <a:gd name="connsiteY2" fmla="*/ 1552267 h 1808619"/>
                <a:gd name="connsiteX3" fmla="*/ 17780 w 4823565"/>
                <a:gd name="connsiteY3" fmla="*/ 1552267 h 1808619"/>
                <a:gd name="connsiteX4" fmla="*/ 17780 w 4823565"/>
                <a:gd name="connsiteY4" fmla="*/ 1 h 1808619"/>
                <a:gd name="connsiteX0" fmla="*/ 17780 w 4816793"/>
                <a:gd name="connsiteY0" fmla="*/ 79958 h 1578122"/>
                <a:gd name="connsiteX1" fmla="*/ 4792240 w 4816793"/>
                <a:gd name="connsiteY1" fmla="*/ 13836 h 1578122"/>
                <a:gd name="connsiteX2" fmla="*/ 4810020 w 4816793"/>
                <a:gd name="connsiteY2" fmla="*/ 1321770 h 1578122"/>
                <a:gd name="connsiteX3" fmla="*/ 11008 w 4816793"/>
                <a:gd name="connsiteY3" fmla="*/ 1321770 h 1578122"/>
                <a:gd name="connsiteX4" fmla="*/ 17780 w 4816793"/>
                <a:gd name="connsiteY4" fmla="*/ 79958 h 1578122"/>
                <a:gd name="connsiteX0" fmla="*/ 17780 w 4832879"/>
                <a:gd name="connsiteY0" fmla="*/ 324290 h 1578120"/>
                <a:gd name="connsiteX1" fmla="*/ 4816792 w 4832879"/>
                <a:gd name="connsiteY1" fmla="*/ 13835 h 1578120"/>
                <a:gd name="connsiteX2" fmla="*/ 4810020 w 4832879"/>
                <a:gd name="connsiteY2" fmla="*/ 1566102 h 1578120"/>
                <a:gd name="connsiteX3" fmla="*/ 11008 w 4832879"/>
                <a:gd name="connsiteY3" fmla="*/ 1566102 h 1578120"/>
                <a:gd name="connsiteX4" fmla="*/ 17780 w 4832879"/>
                <a:gd name="connsiteY4" fmla="*/ 324290 h 1578120"/>
                <a:gd name="connsiteX0" fmla="*/ 17780 w 4832879"/>
                <a:gd name="connsiteY0" fmla="*/ 324290 h 1566103"/>
                <a:gd name="connsiteX1" fmla="*/ 4816792 w 4832879"/>
                <a:gd name="connsiteY1" fmla="*/ 13835 h 1566103"/>
                <a:gd name="connsiteX2" fmla="*/ 4810020 w 4832879"/>
                <a:gd name="connsiteY2" fmla="*/ 1566102 h 1566103"/>
                <a:gd name="connsiteX3" fmla="*/ 11008 w 4832879"/>
                <a:gd name="connsiteY3" fmla="*/ 1566102 h 1566103"/>
                <a:gd name="connsiteX4" fmla="*/ 17780 w 4832879"/>
                <a:gd name="connsiteY4" fmla="*/ 324290 h 1566103"/>
                <a:gd name="connsiteX0" fmla="*/ 17780 w 4832879"/>
                <a:gd name="connsiteY0" fmla="*/ 324290 h 1566103"/>
                <a:gd name="connsiteX1" fmla="*/ 4816792 w 4832879"/>
                <a:gd name="connsiteY1" fmla="*/ 13835 h 1566103"/>
                <a:gd name="connsiteX2" fmla="*/ 4810020 w 4832879"/>
                <a:gd name="connsiteY2" fmla="*/ 1566102 h 1566103"/>
                <a:gd name="connsiteX3" fmla="*/ 11008 w 4832879"/>
                <a:gd name="connsiteY3" fmla="*/ 1566102 h 1566103"/>
                <a:gd name="connsiteX4" fmla="*/ 17780 w 4832879"/>
                <a:gd name="connsiteY4" fmla="*/ 324290 h 1566103"/>
                <a:gd name="connsiteX0" fmla="*/ 17780 w 4832879"/>
                <a:gd name="connsiteY0" fmla="*/ 13836 h 1566103"/>
                <a:gd name="connsiteX1" fmla="*/ 4816792 w 4832879"/>
                <a:gd name="connsiteY1" fmla="*/ 13835 h 1566103"/>
                <a:gd name="connsiteX2" fmla="*/ 4810020 w 4832879"/>
                <a:gd name="connsiteY2" fmla="*/ 1566102 h 1566103"/>
                <a:gd name="connsiteX3" fmla="*/ 11008 w 4832879"/>
                <a:gd name="connsiteY3" fmla="*/ 1566102 h 1566103"/>
                <a:gd name="connsiteX4" fmla="*/ 17780 w 4832879"/>
                <a:gd name="connsiteY4" fmla="*/ 13836 h 1566103"/>
                <a:gd name="connsiteX0" fmla="*/ 17780 w 4832879"/>
                <a:gd name="connsiteY0" fmla="*/ 13836 h 1566103"/>
                <a:gd name="connsiteX1" fmla="*/ 4816792 w 4832879"/>
                <a:gd name="connsiteY1" fmla="*/ 13835 h 1566103"/>
                <a:gd name="connsiteX2" fmla="*/ 4810020 w 4832879"/>
                <a:gd name="connsiteY2" fmla="*/ 1566102 h 1566103"/>
                <a:gd name="connsiteX3" fmla="*/ 11008 w 4832879"/>
                <a:gd name="connsiteY3" fmla="*/ 1566102 h 1566103"/>
                <a:gd name="connsiteX4" fmla="*/ 17780 w 4832879"/>
                <a:gd name="connsiteY4" fmla="*/ 13836 h 1566103"/>
                <a:gd name="connsiteX0" fmla="*/ 723657 w 5538756"/>
                <a:gd name="connsiteY0" fmla="*/ 447405 h 1999672"/>
                <a:gd name="connsiteX1" fmla="*/ 5522669 w 5538756"/>
                <a:gd name="connsiteY1" fmla="*/ 447404 h 1999672"/>
                <a:gd name="connsiteX2" fmla="*/ 5515897 w 5538756"/>
                <a:gd name="connsiteY2" fmla="*/ 1999671 h 1999672"/>
                <a:gd name="connsiteX3" fmla="*/ 716885 w 5538756"/>
                <a:gd name="connsiteY3" fmla="*/ 1999671 h 1999672"/>
                <a:gd name="connsiteX4" fmla="*/ 723657 w 5538756"/>
                <a:gd name="connsiteY4" fmla="*/ 447405 h 1999672"/>
                <a:gd name="connsiteX0" fmla="*/ 17780 w 4832879"/>
                <a:gd name="connsiteY0" fmla="*/ 13836 h 1604151"/>
                <a:gd name="connsiteX1" fmla="*/ 4816792 w 4832879"/>
                <a:gd name="connsiteY1" fmla="*/ 13835 h 1604151"/>
                <a:gd name="connsiteX2" fmla="*/ 4810020 w 4832879"/>
                <a:gd name="connsiteY2" fmla="*/ 1566102 h 1604151"/>
                <a:gd name="connsiteX3" fmla="*/ 11008 w 4832879"/>
                <a:gd name="connsiteY3" fmla="*/ 1566102 h 1604151"/>
                <a:gd name="connsiteX4" fmla="*/ 17780 w 4832879"/>
                <a:gd name="connsiteY4" fmla="*/ 13836 h 1604151"/>
                <a:gd name="connsiteX0" fmla="*/ 17780 w 4832877"/>
                <a:gd name="connsiteY0" fmla="*/ 0 h 1590317"/>
                <a:gd name="connsiteX1" fmla="*/ 4816790 w 4832877"/>
                <a:gd name="connsiteY1" fmla="*/ 270671 h 1590317"/>
                <a:gd name="connsiteX2" fmla="*/ 4810020 w 4832877"/>
                <a:gd name="connsiteY2" fmla="*/ 1552266 h 1590317"/>
                <a:gd name="connsiteX3" fmla="*/ 11008 w 4832877"/>
                <a:gd name="connsiteY3" fmla="*/ 1552266 h 1590317"/>
                <a:gd name="connsiteX4" fmla="*/ 17780 w 4832877"/>
                <a:gd name="connsiteY4" fmla="*/ 0 h 1590317"/>
                <a:gd name="connsiteX0" fmla="*/ 17780 w 4832877"/>
                <a:gd name="connsiteY0" fmla="*/ 1033552 h 2623867"/>
                <a:gd name="connsiteX1" fmla="*/ 4816790 w 4832877"/>
                <a:gd name="connsiteY1" fmla="*/ 1304223 h 2623867"/>
                <a:gd name="connsiteX2" fmla="*/ 4810020 w 4832877"/>
                <a:gd name="connsiteY2" fmla="*/ 2585818 h 2623867"/>
                <a:gd name="connsiteX3" fmla="*/ 11008 w 4832877"/>
                <a:gd name="connsiteY3" fmla="*/ 2585818 h 2623867"/>
                <a:gd name="connsiteX4" fmla="*/ 17780 w 4832877"/>
                <a:gd name="connsiteY4" fmla="*/ 1033552 h 2623867"/>
                <a:gd name="connsiteX0" fmla="*/ 17780 w 4832877"/>
                <a:gd name="connsiteY0" fmla="*/ 181420 h 1733687"/>
                <a:gd name="connsiteX1" fmla="*/ 2425698 w 4832877"/>
                <a:gd name="connsiteY1" fmla="*/ 645167 h 1733687"/>
                <a:gd name="connsiteX2" fmla="*/ 4816790 w 4832877"/>
                <a:gd name="connsiteY2" fmla="*/ 452091 h 1733687"/>
                <a:gd name="connsiteX3" fmla="*/ 4810020 w 4832877"/>
                <a:gd name="connsiteY3" fmla="*/ 1733686 h 1733687"/>
                <a:gd name="connsiteX4" fmla="*/ 11008 w 4832877"/>
                <a:gd name="connsiteY4" fmla="*/ 1733686 h 1733687"/>
                <a:gd name="connsiteX5" fmla="*/ 17780 w 4832877"/>
                <a:gd name="connsiteY5" fmla="*/ 181420 h 1733687"/>
                <a:gd name="connsiteX0" fmla="*/ 17780 w 4832877"/>
                <a:gd name="connsiteY0" fmla="*/ 181420 h 1733685"/>
                <a:gd name="connsiteX1" fmla="*/ 2533965 w 4832877"/>
                <a:gd name="connsiteY1" fmla="*/ 1010345 h 1733685"/>
                <a:gd name="connsiteX2" fmla="*/ 4816790 w 4832877"/>
                <a:gd name="connsiteY2" fmla="*/ 452091 h 1733685"/>
                <a:gd name="connsiteX3" fmla="*/ 4810020 w 4832877"/>
                <a:gd name="connsiteY3" fmla="*/ 1733686 h 1733685"/>
                <a:gd name="connsiteX4" fmla="*/ 11008 w 4832877"/>
                <a:gd name="connsiteY4" fmla="*/ 1733686 h 1733685"/>
                <a:gd name="connsiteX5" fmla="*/ 17780 w 4832877"/>
                <a:gd name="connsiteY5" fmla="*/ 181420 h 1733685"/>
                <a:gd name="connsiteX0" fmla="*/ 17780 w 4832877"/>
                <a:gd name="connsiteY0" fmla="*/ 181420 h 1733687"/>
                <a:gd name="connsiteX1" fmla="*/ 2533965 w 4832877"/>
                <a:gd name="connsiteY1" fmla="*/ 1010345 h 1733687"/>
                <a:gd name="connsiteX2" fmla="*/ 4816790 w 4832877"/>
                <a:gd name="connsiteY2" fmla="*/ 452091 h 1733687"/>
                <a:gd name="connsiteX3" fmla="*/ 4810020 w 4832877"/>
                <a:gd name="connsiteY3" fmla="*/ 1733686 h 1733687"/>
                <a:gd name="connsiteX4" fmla="*/ 11008 w 4832877"/>
                <a:gd name="connsiteY4" fmla="*/ 1733686 h 1733687"/>
                <a:gd name="connsiteX5" fmla="*/ 17780 w 4832877"/>
                <a:gd name="connsiteY5" fmla="*/ 181420 h 1733687"/>
                <a:gd name="connsiteX0" fmla="*/ 396930 w 5212027"/>
                <a:gd name="connsiteY0" fmla="*/ 181420 h 1733685"/>
                <a:gd name="connsiteX1" fmla="*/ 2913115 w 5212027"/>
                <a:gd name="connsiteY1" fmla="*/ 1010345 h 1733685"/>
                <a:gd name="connsiteX2" fmla="*/ 5195940 w 5212027"/>
                <a:gd name="connsiteY2" fmla="*/ 452091 h 1733685"/>
                <a:gd name="connsiteX3" fmla="*/ 5189170 w 5212027"/>
                <a:gd name="connsiteY3" fmla="*/ 1733686 h 1733685"/>
                <a:gd name="connsiteX4" fmla="*/ 390158 w 5212027"/>
                <a:gd name="connsiteY4" fmla="*/ 1733686 h 1733685"/>
                <a:gd name="connsiteX5" fmla="*/ 396930 w 5212027"/>
                <a:gd name="connsiteY5" fmla="*/ 181420 h 1733685"/>
                <a:gd name="connsiteX0" fmla="*/ 396930 w 5212027"/>
                <a:gd name="connsiteY0" fmla="*/ 0 h 1552266"/>
                <a:gd name="connsiteX1" fmla="*/ 2913115 w 5212027"/>
                <a:gd name="connsiteY1" fmla="*/ 828925 h 1552266"/>
                <a:gd name="connsiteX2" fmla="*/ 5195940 w 5212027"/>
                <a:gd name="connsiteY2" fmla="*/ 270671 h 1552266"/>
                <a:gd name="connsiteX3" fmla="*/ 5189170 w 5212027"/>
                <a:gd name="connsiteY3" fmla="*/ 1552266 h 1552266"/>
                <a:gd name="connsiteX4" fmla="*/ 390158 w 5212027"/>
                <a:gd name="connsiteY4" fmla="*/ 1552266 h 1552266"/>
                <a:gd name="connsiteX5" fmla="*/ 396930 w 5212027"/>
                <a:gd name="connsiteY5" fmla="*/ 0 h 1552266"/>
                <a:gd name="connsiteX0" fmla="*/ 396930 w 5212027"/>
                <a:gd name="connsiteY0" fmla="*/ 0 h 1552266"/>
                <a:gd name="connsiteX1" fmla="*/ 2913115 w 5212027"/>
                <a:gd name="connsiteY1" fmla="*/ 828925 h 1552266"/>
                <a:gd name="connsiteX2" fmla="*/ 5195940 w 5212027"/>
                <a:gd name="connsiteY2" fmla="*/ 270671 h 1552266"/>
                <a:gd name="connsiteX3" fmla="*/ 5189170 w 5212027"/>
                <a:gd name="connsiteY3" fmla="*/ 1552266 h 1552266"/>
                <a:gd name="connsiteX4" fmla="*/ 390158 w 5212027"/>
                <a:gd name="connsiteY4" fmla="*/ 1552266 h 1552266"/>
                <a:gd name="connsiteX5" fmla="*/ 396930 w 5212027"/>
                <a:gd name="connsiteY5" fmla="*/ 0 h 1552266"/>
                <a:gd name="connsiteX0" fmla="*/ 396930 w 5212027"/>
                <a:gd name="connsiteY0" fmla="*/ 0 h 1552266"/>
                <a:gd name="connsiteX1" fmla="*/ 2913115 w 5212027"/>
                <a:gd name="connsiteY1" fmla="*/ 828925 h 1552266"/>
                <a:gd name="connsiteX2" fmla="*/ 5195940 w 5212027"/>
                <a:gd name="connsiteY2" fmla="*/ 270671 h 1552266"/>
                <a:gd name="connsiteX3" fmla="*/ 5189170 w 5212027"/>
                <a:gd name="connsiteY3" fmla="*/ 1552266 h 1552266"/>
                <a:gd name="connsiteX4" fmla="*/ 390158 w 5212027"/>
                <a:gd name="connsiteY4" fmla="*/ 1552266 h 1552266"/>
                <a:gd name="connsiteX5" fmla="*/ 396930 w 5212027"/>
                <a:gd name="connsiteY5" fmla="*/ 0 h 1552266"/>
                <a:gd name="connsiteX0" fmla="*/ 396930 w 5212027"/>
                <a:gd name="connsiteY0" fmla="*/ 0 h 1552266"/>
                <a:gd name="connsiteX1" fmla="*/ 2913115 w 5212027"/>
                <a:gd name="connsiteY1" fmla="*/ 270671 h 1552266"/>
                <a:gd name="connsiteX2" fmla="*/ 5195940 w 5212027"/>
                <a:gd name="connsiteY2" fmla="*/ 270671 h 1552266"/>
                <a:gd name="connsiteX3" fmla="*/ 5189170 w 5212027"/>
                <a:gd name="connsiteY3" fmla="*/ 1552266 h 1552266"/>
                <a:gd name="connsiteX4" fmla="*/ 390158 w 5212027"/>
                <a:gd name="connsiteY4" fmla="*/ 1552266 h 1552266"/>
                <a:gd name="connsiteX5" fmla="*/ 396930 w 5212027"/>
                <a:gd name="connsiteY5" fmla="*/ 0 h 1552266"/>
                <a:gd name="connsiteX0" fmla="*/ 396930 w 5212027"/>
                <a:gd name="connsiteY0" fmla="*/ 76287 h 1628553"/>
                <a:gd name="connsiteX1" fmla="*/ 2913115 w 5212027"/>
                <a:gd name="connsiteY1" fmla="*/ 346958 h 1628553"/>
                <a:gd name="connsiteX2" fmla="*/ 5195940 w 5212027"/>
                <a:gd name="connsiteY2" fmla="*/ 346958 h 1628553"/>
                <a:gd name="connsiteX3" fmla="*/ 5189170 w 5212027"/>
                <a:gd name="connsiteY3" fmla="*/ 1628553 h 1628553"/>
                <a:gd name="connsiteX4" fmla="*/ 390158 w 5212027"/>
                <a:gd name="connsiteY4" fmla="*/ 1628553 h 1628553"/>
                <a:gd name="connsiteX5" fmla="*/ 396930 w 5212027"/>
                <a:gd name="connsiteY5" fmla="*/ 76287 h 1628553"/>
                <a:gd name="connsiteX0" fmla="*/ 396930 w 5212027"/>
                <a:gd name="connsiteY0" fmla="*/ 0 h 1552266"/>
                <a:gd name="connsiteX1" fmla="*/ 2913115 w 5212027"/>
                <a:gd name="connsiteY1" fmla="*/ 601429 h 1552266"/>
                <a:gd name="connsiteX2" fmla="*/ 5195940 w 5212027"/>
                <a:gd name="connsiteY2" fmla="*/ 270671 h 1552266"/>
                <a:gd name="connsiteX3" fmla="*/ 5189170 w 5212027"/>
                <a:gd name="connsiteY3" fmla="*/ 1552266 h 1552266"/>
                <a:gd name="connsiteX4" fmla="*/ 390158 w 5212027"/>
                <a:gd name="connsiteY4" fmla="*/ 1552266 h 1552266"/>
                <a:gd name="connsiteX5" fmla="*/ 396930 w 5212027"/>
                <a:gd name="connsiteY5" fmla="*/ 0 h 1552266"/>
                <a:gd name="connsiteX0" fmla="*/ 396930 w 5212027"/>
                <a:gd name="connsiteY0" fmla="*/ 0 h 1552266"/>
                <a:gd name="connsiteX1" fmla="*/ 2913115 w 5212027"/>
                <a:gd name="connsiteY1" fmla="*/ 601429 h 1552266"/>
                <a:gd name="connsiteX2" fmla="*/ 5195940 w 5212027"/>
                <a:gd name="connsiteY2" fmla="*/ 270671 h 1552266"/>
                <a:gd name="connsiteX3" fmla="*/ 5189170 w 5212027"/>
                <a:gd name="connsiteY3" fmla="*/ 1552266 h 1552266"/>
                <a:gd name="connsiteX4" fmla="*/ 390158 w 5212027"/>
                <a:gd name="connsiteY4" fmla="*/ 1552266 h 1552266"/>
                <a:gd name="connsiteX5" fmla="*/ 396930 w 5212027"/>
                <a:gd name="connsiteY5" fmla="*/ 0 h 1552266"/>
                <a:gd name="connsiteX0" fmla="*/ 396930 w 5212027"/>
                <a:gd name="connsiteY0" fmla="*/ 0 h 1552266"/>
                <a:gd name="connsiteX1" fmla="*/ 2913115 w 5212027"/>
                <a:gd name="connsiteY1" fmla="*/ 601429 h 1552266"/>
                <a:gd name="connsiteX2" fmla="*/ 5195940 w 5212027"/>
                <a:gd name="connsiteY2" fmla="*/ 270671 h 1552266"/>
                <a:gd name="connsiteX3" fmla="*/ 5189170 w 5212027"/>
                <a:gd name="connsiteY3" fmla="*/ 1552266 h 1552266"/>
                <a:gd name="connsiteX4" fmla="*/ 390158 w 5212027"/>
                <a:gd name="connsiteY4" fmla="*/ 1552266 h 1552266"/>
                <a:gd name="connsiteX5" fmla="*/ 396930 w 5212027"/>
                <a:gd name="connsiteY5" fmla="*/ 0 h 1552266"/>
                <a:gd name="connsiteX0" fmla="*/ 606797 w 5421894"/>
                <a:gd name="connsiteY0" fmla="*/ 0 h 1552266"/>
                <a:gd name="connsiteX1" fmla="*/ 2913115 w 5421894"/>
                <a:gd name="connsiteY1" fmla="*/ 601428 h 1552266"/>
                <a:gd name="connsiteX2" fmla="*/ 5405807 w 5421894"/>
                <a:gd name="connsiteY2" fmla="*/ 270671 h 1552266"/>
                <a:gd name="connsiteX3" fmla="*/ 5399037 w 5421894"/>
                <a:gd name="connsiteY3" fmla="*/ 1552266 h 1552266"/>
                <a:gd name="connsiteX4" fmla="*/ 600025 w 5421894"/>
                <a:gd name="connsiteY4" fmla="*/ 1552266 h 1552266"/>
                <a:gd name="connsiteX5" fmla="*/ 606797 w 5421894"/>
                <a:gd name="connsiteY5" fmla="*/ 0 h 1552266"/>
                <a:gd name="connsiteX0" fmla="*/ 606797 w 5421894"/>
                <a:gd name="connsiteY0" fmla="*/ 0 h 1552266"/>
                <a:gd name="connsiteX1" fmla="*/ 2913115 w 5421894"/>
                <a:gd name="connsiteY1" fmla="*/ 601428 h 1552266"/>
                <a:gd name="connsiteX2" fmla="*/ 5405807 w 5421894"/>
                <a:gd name="connsiteY2" fmla="*/ 270671 h 1552266"/>
                <a:gd name="connsiteX3" fmla="*/ 5399037 w 5421894"/>
                <a:gd name="connsiteY3" fmla="*/ 1552266 h 1552266"/>
                <a:gd name="connsiteX4" fmla="*/ 600025 w 5421894"/>
                <a:gd name="connsiteY4" fmla="*/ 1552266 h 1552266"/>
                <a:gd name="connsiteX5" fmla="*/ 606797 w 5421894"/>
                <a:gd name="connsiteY5" fmla="*/ 0 h 1552266"/>
                <a:gd name="connsiteX0" fmla="*/ 17780 w 4832877"/>
                <a:gd name="connsiteY0" fmla="*/ 0 h 1552266"/>
                <a:gd name="connsiteX1" fmla="*/ 2324098 w 4832877"/>
                <a:gd name="connsiteY1" fmla="*/ 601428 h 1552266"/>
                <a:gd name="connsiteX2" fmla="*/ 4816790 w 4832877"/>
                <a:gd name="connsiteY2" fmla="*/ 270671 h 1552266"/>
                <a:gd name="connsiteX3" fmla="*/ 4810020 w 4832877"/>
                <a:gd name="connsiteY3" fmla="*/ 1552266 h 1552266"/>
                <a:gd name="connsiteX4" fmla="*/ 11008 w 4832877"/>
                <a:gd name="connsiteY4" fmla="*/ 1552266 h 1552266"/>
                <a:gd name="connsiteX5" fmla="*/ 17780 w 4832877"/>
                <a:gd name="connsiteY5" fmla="*/ 0 h 1552266"/>
                <a:gd name="connsiteX0" fmla="*/ 17780 w 4832877"/>
                <a:gd name="connsiteY0" fmla="*/ 0 h 1552266"/>
                <a:gd name="connsiteX1" fmla="*/ 2533965 w 4832877"/>
                <a:gd name="connsiteY1" fmla="*/ 549798 h 1552266"/>
                <a:gd name="connsiteX2" fmla="*/ 4816790 w 4832877"/>
                <a:gd name="connsiteY2" fmla="*/ 270671 h 1552266"/>
                <a:gd name="connsiteX3" fmla="*/ 4810020 w 4832877"/>
                <a:gd name="connsiteY3" fmla="*/ 1552266 h 1552266"/>
                <a:gd name="connsiteX4" fmla="*/ 11008 w 4832877"/>
                <a:gd name="connsiteY4" fmla="*/ 1552266 h 1552266"/>
                <a:gd name="connsiteX5" fmla="*/ 17780 w 4832877"/>
                <a:gd name="connsiteY5" fmla="*/ 0 h 1552266"/>
                <a:gd name="connsiteX0" fmla="*/ 17780 w 4832877"/>
                <a:gd name="connsiteY0" fmla="*/ 0 h 1552266"/>
                <a:gd name="connsiteX1" fmla="*/ 2533965 w 4832877"/>
                <a:gd name="connsiteY1" fmla="*/ 549798 h 1552266"/>
                <a:gd name="connsiteX2" fmla="*/ 4816790 w 4832877"/>
                <a:gd name="connsiteY2" fmla="*/ 270671 h 1552266"/>
                <a:gd name="connsiteX3" fmla="*/ 4810020 w 4832877"/>
                <a:gd name="connsiteY3" fmla="*/ 1552266 h 1552266"/>
                <a:gd name="connsiteX4" fmla="*/ 11008 w 4832877"/>
                <a:gd name="connsiteY4" fmla="*/ 1552266 h 1552266"/>
                <a:gd name="connsiteX5" fmla="*/ 17780 w 4832877"/>
                <a:gd name="connsiteY5" fmla="*/ 0 h 1552266"/>
                <a:gd name="connsiteX0" fmla="*/ 17780 w 4832877"/>
                <a:gd name="connsiteY0" fmla="*/ 0 h 1552266"/>
                <a:gd name="connsiteX1" fmla="*/ 2533965 w 4832877"/>
                <a:gd name="connsiteY1" fmla="*/ 549798 h 1552266"/>
                <a:gd name="connsiteX2" fmla="*/ 4816790 w 4832877"/>
                <a:gd name="connsiteY2" fmla="*/ 270671 h 1552266"/>
                <a:gd name="connsiteX3" fmla="*/ 4810020 w 4832877"/>
                <a:gd name="connsiteY3" fmla="*/ 1552266 h 1552266"/>
                <a:gd name="connsiteX4" fmla="*/ 11008 w 4832877"/>
                <a:gd name="connsiteY4" fmla="*/ 1552266 h 1552266"/>
                <a:gd name="connsiteX5" fmla="*/ 17780 w 4832877"/>
                <a:gd name="connsiteY5" fmla="*/ 0 h 1552266"/>
                <a:gd name="connsiteX0" fmla="*/ 17780 w 4832877"/>
                <a:gd name="connsiteY0" fmla="*/ 0 h 1552266"/>
                <a:gd name="connsiteX1" fmla="*/ 2533965 w 4832877"/>
                <a:gd name="connsiteY1" fmla="*/ 549798 h 1552266"/>
                <a:gd name="connsiteX2" fmla="*/ 4816790 w 4832877"/>
                <a:gd name="connsiteY2" fmla="*/ 270671 h 1552266"/>
                <a:gd name="connsiteX3" fmla="*/ 4810020 w 4832877"/>
                <a:gd name="connsiteY3" fmla="*/ 1552266 h 1552266"/>
                <a:gd name="connsiteX4" fmla="*/ 11008 w 4832877"/>
                <a:gd name="connsiteY4" fmla="*/ 1552266 h 1552266"/>
                <a:gd name="connsiteX5" fmla="*/ 17780 w 4832877"/>
                <a:gd name="connsiteY5" fmla="*/ 0 h 1552266"/>
                <a:gd name="connsiteX0" fmla="*/ 17780 w 4832877"/>
                <a:gd name="connsiteY0" fmla="*/ 0 h 1552266"/>
                <a:gd name="connsiteX1" fmla="*/ 2533965 w 4832877"/>
                <a:gd name="connsiteY1" fmla="*/ 549798 h 1552266"/>
                <a:gd name="connsiteX2" fmla="*/ 4816790 w 4832877"/>
                <a:gd name="connsiteY2" fmla="*/ 270671 h 1552266"/>
                <a:gd name="connsiteX3" fmla="*/ 4810020 w 4832877"/>
                <a:gd name="connsiteY3" fmla="*/ 1552266 h 1552266"/>
                <a:gd name="connsiteX4" fmla="*/ 11008 w 4832877"/>
                <a:gd name="connsiteY4" fmla="*/ 1552266 h 1552266"/>
                <a:gd name="connsiteX5" fmla="*/ 17780 w 4832877"/>
                <a:gd name="connsiteY5" fmla="*/ 0 h 1552266"/>
                <a:gd name="connsiteX0" fmla="*/ 17780 w 4832879"/>
                <a:gd name="connsiteY0" fmla="*/ 39329 h 1320924"/>
                <a:gd name="connsiteX1" fmla="*/ 2533967 w 4832879"/>
                <a:gd name="connsiteY1" fmla="*/ 318456 h 1320924"/>
                <a:gd name="connsiteX2" fmla="*/ 4816792 w 4832879"/>
                <a:gd name="connsiteY2" fmla="*/ 39329 h 1320924"/>
                <a:gd name="connsiteX3" fmla="*/ 4810022 w 4832879"/>
                <a:gd name="connsiteY3" fmla="*/ 1320924 h 1320924"/>
                <a:gd name="connsiteX4" fmla="*/ 11010 w 4832879"/>
                <a:gd name="connsiteY4" fmla="*/ 1320924 h 1320924"/>
                <a:gd name="connsiteX5" fmla="*/ 17780 w 4832879"/>
                <a:gd name="connsiteY5" fmla="*/ 39329 h 1320924"/>
                <a:gd name="connsiteX0" fmla="*/ 17780 w 4832879"/>
                <a:gd name="connsiteY0" fmla="*/ 39329 h 1320924"/>
                <a:gd name="connsiteX1" fmla="*/ 2533967 w 4832879"/>
                <a:gd name="connsiteY1" fmla="*/ 318456 h 1320924"/>
                <a:gd name="connsiteX2" fmla="*/ 4816792 w 4832879"/>
                <a:gd name="connsiteY2" fmla="*/ 39329 h 1320924"/>
                <a:gd name="connsiteX3" fmla="*/ 4810022 w 4832879"/>
                <a:gd name="connsiteY3" fmla="*/ 1320924 h 1320924"/>
                <a:gd name="connsiteX4" fmla="*/ 11010 w 4832879"/>
                <a:gd name="connsiteY4" fmla="*/ 1320924 h 1320924"/>
                <a:gd name="connsiteX5" fmla="*/ 17780 w 4832879"/>
                <a:gd name="connsiteY5" fmla="*/ 39329 h 1320924"/>
                <a:gd name="connsiteX0" fmla="*/ 17780 w 4832879"/>
                <a:gd name="connsiteY0" fmla="*/ 39329 h 1320924"/>
                <a:gd name="connsiteX1" fmla="*/ 2533967 w 4832879"/>
                <a:gd name="connsiteY1" fmla="*/ 318456 h 1320924"/>
                <a:gd name="connsiteX2" fmla="*/ 4816792 w 4832879"/>
                <a:gd name="connsiteY2" fmla="*/ 39329 h 1320924"/>
                <a:gd name="connsiteX3" fmla="*/ 4810022 w 4832879"/>
                <a:gd name="connsiteY3" fmla="*/ 1320924 h 1320924"/>
                <a:gd name="connsiteX4" fmla="*/ 11010 w 4832879"/>
                <a:gd name="connsiteY4" fmla="*/ 1320924 h 1320924"/>
                <a:gd name="connsiteX5" fmla="*/ 17780 w 4832879"/>
                <a:gd name="connsiteY5" fmla="*/ 39329 h 1320924"/>
                <a:gd name="connsiteX0" fmla="*/ 17780 w 4832879"/>
                <a:gd name="connsiteY0" fmla="*/ 108170 h 1389765"/>
                <a:gd name="connsiteX1" fmla="*/ 3235007 w 4832879"/>
                <a:gd name="connsiteY1" fmla="*/ 318456 h 1389765"/>
                <a:gd name="connsiteX2" fmla="*/ 4816792 w 4832879"/>
                <a:gd name="connsiteY2" fmla="*/ 108170 h 1389765"/>
                <a:gd name="connsiteX3" fmla="*/ 4810022 w 4832879"/>
                <a:gd name="connsiteY3" fmla="*/ 1389765 h 1389765"/>
                <a:gd name="connsiteX4" fmla="*/ 11010 w 4832879"/>
                <a:gd name="connsiteY4" fmla="*/ 1389765 h 1389765"/>
                <a:gd name="connsiteX5" fmla="*/ 17780 w 4832879"/>
                <a:gd name="connsiteY5" fmla="*/ 108170 h 1389765"/>
                <a:gd name="connsiteX0" fmla="*/ 17780 w 4832879"/>
                <a:gd name="connsiteY0" fmla="*/ 108170 h 1389765"/>
                <a:gd name="connsiteX1" fmla="*/ 3235007 w 4832879"/>
                <a:gd name="connsiteY1" fmla="*/ 318456 h 1389765"/>
                <a:gd name="connsiteX2" fmla="*/ 4816792 w 4832879"/>
                <a:gd name="connsiteY2" fmla="*/ 108170 h 1389765"/>
                <a:gd name="connsiteX3" fmla="*/ 4810022 w 4832879"/>
                <a:gd name="connsiteY3" fmla="*/ 1389765 h 1389765"/>
                <a:gd name="connsiteX4" fmla="*/ 11010 w 4832879"/>
                <a:gd name="connsiteY4" fmla="*/ 1389765 h 1389765"/>
                <a:gd name="connsiteX5" fmla="*/ 17780 w 4832879"/>
                <a:gd name="connsiteY5" fmla="*/ 108170 h 1389765"/>
                <a:gd name="connsiteX0" fmla="*/ 17780 w 4832879"/>
                <a:gd name="connsiteY0" fmla="*/ 108170 h 1389765"/>
                <a:gd name="connsiteX1" fmla="*/ 3235007 w 4832879"/>
                <a:gd name="connsiteY1" fmla="*/ 318456 h 1389765"/>
                <a:gd name="connsiteX2" fmla="*/ 4816792 w 4832879"/>
                <a:gd name="connsiteY2" fmla="*/ 108170 h 1389765"/>
                <a:gd name="connsiteX3" fmla="*/ 4810022 w 4832879"/>
                <a:gd name="connsiteY3" fmla="*/ 1389765 h 1389765"/>
                <a:gd name="connsiteX4" fmla="*/ 11010 w 4832879"/>
                <a:gd name="connsiteY4" fmla="*/ 1389765 h 1389765"/>
                <a:gd name="connsiteX5" fmla="*/ 17780 w 4832879"/>
                <a:gd name="connsiteY5" fmla="*/ 108170 h 1389765"/>
                <a:gd name="connsiteX0" fmla="*/ 17780 w 4832879"/>
                <a:gd name="connsiteY0" fmla="*/ 13836 h 1295431"/>
                <a:gd name="connsiteX1" fmla="*/ 3235007 w 4832879"/>
                <a:gd name="connsiteY1" fmla="*/ 224122 h 1295431"/>
                <a:gd name="connsiteX2" fmla="*/ 4816792 w 4832879"/>
                <a:gd name="connsiteY2" fmla="*/ 13836 h 1295431"/>
                <a:gd name="connsiteX3" fmla="*/ 4810022 w 4832879"/>
                <a:gd name="connsiteY3" fmla="*/ 1295431 h 1295431"/>
                <a:gd name="connsiteX4" fmla="*/ 11010 w 4832879"/>
                <a:gd name="connsiteY4" fmla="*/ 1295431 h 1295431"/>
                <a:gd name="connsiteX5" fmla="*/ 17780 w 4832879"/>
                <a:gd name="connsiteY5" fmla="*/ 13836 h 1295431"/>
                <a:gd name="connsiteX0" fmla="*/ 17780 w 4832879"/>
                <a:gd name="connsiteY0" fmla="*/ 13834 h 1295429"/>
                <a:gd name="connsiteX1" fmla="*/ 3235007 w 4832879"/>
                <a:gd name="connsiteY1" fmla="*/ 224120 h 1295429"/>
                <a:gd name="connsiteX2" fmla="*/ 4816792 w 4832879"/>
                <a:gd name="connsiteY2" fmla="*/ 13834 h 1295429"/>
                <a:gd name="connsiteX3" fmla="*/ 4810022 w 4832879"/>
                <a:gd name="connsiteY3" fmla="*/ 1295429 h 1295429"/>
                <a:gd name="connsiteX4" fmla="*/ 11010 w 4832879"/>
                <a:gd name="connsiteY4" fmla="*/ 1295429 h 1295429"/>
                <a:gd name="connsiteX5" fmla="*/ 17780 w 4832879"/>
                <a:gd name="connsiteY5" fmla="*/ 13834 h 1295429"/>
                <a:gd name="connsiteX0" fmla="*/ 17780 w 4832879"/>
                <a:gd name="connsiteY0" fmla="*/ 13836 h 1295431"/>
                <a:gd name="connsiteX1" fmla="*/ 3235007 w 4832879"/>
                <a:gd name="connsiteY1" fmla="*/ 224122 h 1295431"/>
                <a:gd name="connsiteX2" fmla="*/ 4816792 w 4832879"/>
                <a:gd name="connsiteY2" fmla="*/ 13835 h 1295431"/>
                <a:gd name="connsiteX3" fmla="*/ 4810022 w 4832879"/>
                <a:gd name="connsiteY3" fmla="*/ 1295431 h 1295431"/>
                <a:gd name="connsiteX4" fmla="*/ 11010 w 4832879"/>
                <a:gd name="connsiteY4" fmla="*/ 1295431 h 1295431"/>
                <a:gd name="connsiteX5" fmla="*/ 17780 w 4832879"/>
                <a:gd name="connsiteY5" fmla="*/ 13836 h 1295431"/>
                <a:gd name="connsiteX0" fmla="*/ 17780 w 4832879"/>
                <a:gd name="connsiteY0" fmla="*/ 13834 h 1295429"/>
                <a:gd name="connsiteX1" fmla="*/ 3235007 w 4832879"/>
                <a:gd name="connsiteY1" fmla="*/ 224120 h 1295429"/>
                <a:gd name="connsiteX2" fmla="*/ 4816792 w 4832879"/>
                <a:gd name="connsiteY2" fmla="*/ 13834 h 1295429"/>
                <a:gd name="connsiteX3" fmla="*/ 4810022 w 4832879"/>
                <a:gd name="connsiteY3" fmla="*/ 1295429 h 1295429"/>
                <a:gd name="connsiteX4" fmla="*/ 11010 w 4832879"/>
                <a:gd name="connsiteY4" fmla="*/ 1295429 h 1295429"/>
                <a:gd name="connsiteX5" fmla="*/ 17780 w 4832879"/>
                <a:gd name="connsiteY5" fmla="*/ 13834 h 1295429"/>
                <a:gd name="connsiteX0" fmla="*/ 17780 w 4832879"/>
                <a:gd name="connsiteY0" fmla="*/ 13836 h 1295431"/>
                <a:gd name="connsiteX1" fmla="*/ 3875087 w 4832879"/>
                <a:gd name="connsiteY1" fmla="*/ 249938 h 1295431"/>
                <a:gd name="connsiteX2" fmla="*/ 4816792 w 4832879"/>
                <a:gd name="connsiteY2" fmla="*/ 13836 h 1295431"/>
                <a:gd name="connsiteX3" fmla="*/ 4810022 w 4832879"/>
                <a:gd name="connsiteY3" fmla="*/ 1295431 h 1295431"/>
                <a:gd name="connsiteX4" fmla="*/ 11010 w 4832879"/>
                <a:gd name="connsiteY4" fmla="*/ 1295431 h 1295431"/>
                <a:gd name="connsiteX5" fmla="*/ 17780 w 4832879"/>
                <a:gd name="connsiteY5" fmla="*/ 13836 h 1295431"/>
                <a:gd name="connsiteX0" fmla="*/ 17780 w 4832879"/>
                <a:gd name="connsiteY0" fmla="*/ 13834 h 1295429"/>
                <a:gd name="connsiteX1" fmla="*/ 3875087 w 4832879"/>
                <a:gd name="connsiteY1" fmla="*/ 249936 h 1295429"/>
                <a:gd name="connsiteX2" fmla="*/ 4816792 w 4832879"/>
                <a:gd name="connsiteY2" fmla="*/ 13834 h 1295429"/>
                <a:gd name="connsiteX3" fmla="*/ 4810022 w 4832879"/>
                <a:gd name="connsiteY3" fmla="*/ 1295429 h 1295429"/>
                <a:gd name="connsiteX4" fmla="*/ 11010 w 4832879"/>
                <a:gd name="connsiteY4" fmla="*/ 1295429 h 1295429"/>
                <a:gd name="connsiteX5" fmla="*/ 17780 w 4832879"/>
                <a:gd name="connsiteY5" fmla="*/ 13834 h 1295429"/>
                <a:gd name="connsiteX0" fmla="*/ 17780 w 4832879"/>
                <a:gd name="connsiteY0" fmla="*/ 13836 h 1295431"/>
                <a:gd name="connsiteX1" fmla="*/ 3875087 w 4832879"/>
                <a:gd name="connsiteY1" fmla="*/ 249938 h 1295431"/>
                <a:gd name="connsiteX2" fmla="*/ 4816792 w 4832879"/>
                <a:gd name="connsiteY2" fmla="*/ 13836 h 1295431"/>
                <a:gd name="connsiteX3" fmla="*/ 4810022 w 4832879"/>
                <a:gd name="connsiteY3" fmla="*/ 1295431 h 1295431"/>
                <a:gd name="connsiteX4" fmla="*/ 11010 w 4832879"/>
                <a:gd name="connsiteY4" fmla="*/ 1295431 h 1295431"/>
                <a:gd name="connsiteX5" fmla="*/ 17780 w 4832879"/>
                <a:gd name="connsiteY5" fmla="*/ 13836 h 1295431"/>
                <a:gd name="connsiteX0" fmla="*/ 17780 w 4832879"/>
                <a:gd name="connsiteY0" fmla="*/ 13834 h 1295429"/>
                <a:gd name="connsiteX1" fmla="*/ 4816792 w 4832879"/>
                <a:gd name="connsiteY1" fmla="*/ 13834 h 1295429"/>
                <a:gd name="connsiteX2" fmla="*/ 4816792 w 4832879"/>
                <a:gd name="connsiteY2" fmla="*/ 13834 h 1295429"/>
                <a:gd name="connsiteX3" fmla="*/ 4810022 w 4832879"/>
                <a:gd name="connsiteY3" fmla="*/ 1295429 h 1295429"/>
                <a:gd name="connsiteX4" fmla="*/ 11010 w 4832879"/>
                <a:gd name="connsiteY4" fmla="*/ 1295429 h 1295429"/>
                <a:gd name="connsiteX5" fmla="*/ 17780 w 4832879"/>
                <a:gd name="connsiteY5" fmla="*/ 13834 h 1295429"/>
                <a:gd name="connsiteX0" fmla="*/ 17780 w 4832879"/>
                <a:gd name="connsiteY0" fmla="*/ 13836 h 1295431"/>
                <a:gd name="connsiteX1" fmla="*/ 4816792 w 4832879"/>
                <a:gd name="connsiteY1" fmla="*/ 13836 h 1295431"/>
                <a:gd name="connsiteX2" fmla="*/ 4816792 w 4832879"/>
                <a:gd name="connsiteY2" fmla="*/ 13836 h 1295431"/>
                <a:gd name="connsiteX3" fmla="*/ 4810022 w 4832879"/>
                <a:gd name="connsiteY3" fmla="*/ 1295431 h 1295431"/>
                <a:gd name="connsiteX4" fmla="*/ 11010 w 4832879"/>
                <a:gd name="connsiteY4" fmla="*/ 1295431 h 1295431"/>
                <a:gd name="connsiteX5" fmla="*/ 17780 w 4832879"/>
                <a:gd name="connsiteY5" fmla="*/ 13836 h 1295431"/>
                <a:gd name="connsiteX0" fmla="*/ 17780 w 4832879"/>
                <a:gd name="connsiteY0" fmla="*/ 13834 h 1295429"/>
                <a:gd name="connsiteX1" fmla="*/ 4816792 w 4832879"/>
                <a:gd name="connsiteY1" fmla="*/ 13834 h 1295429"/>
                <a:gd name="connsiteX2" fmla="*/ 4816792 w 4832879"/>
                <a:gd name="connsiteY2" fmla="*/ 13834 h 1295429"/>
                <a:gd name="connsiteX3" fmla="*/ 4810022 w 4832879"/>
                <a:gd name="connsiteY3" fmla="*/ 1295429 h 1295429"/>
                <a:gd name="connsiteX4" fmla="*/ 11010 w 4832879"/>
                <a:gd name="connsiteY4" fmla="*/ 1295429 h 1295429"/>
                <a:gd name="connsiteX5" fmla="*/ 17780 w 4832879"/>
                <a:gd name="connsiteY5" fmla="*/ 13834 h 1295429"/>
                <a:gd name="connsiteX0" fmla="*/ 17780 w 4832879"/>
                <a:gd name="connsiteY0" fmla="*/ 13836 h 1295431"/>
                <a:gd name="connsiteX1" fmla="*/ 4816792 w 4832879"/>
                <a:gd name="connsiteY1" fmla="*/ 13836 h 1295431"/>
                <a:gd name="connsiteX2" fmla="*/ 4816792 w 4832879"/>
                <a:gd name="connsiteY2" fmla="*/ 13836 h 1295431"/>
                <a:gd name="connsiteX3" fmla="*/ 4810022 w 4832879"/>
                <a:gd name="connsiteY3" fmla="*/ 1295431 h 1295431"/>
                <a:gd name="connsiteX4" fmla="*/ 11010 w 4832879"/>
                <a:gd name="connsiteY4" fmla="*/ 1295431 h 1295431"/>
                <a:gd name="connsiteX5" fmla="*/ 17780 w 4832879"/>
                <a:gd name="connsiteY5" fmla="*/ 13836 h 1295431"/>
                <a:gd name="connsiteX0" fmla="*/ 17780 w 4832879"/>
                <a:gd name="connsiteY0" fmla="*/ 13834 h 1295429"/>
                <a:gd name="connsiteX1" fmla="*/ 4816792 w 4832879"/>
                <a:gd name="connsiteY1" fmla="*/ 13834 h 1295429"/>
                <a:gd name="connsiteX2" fmla="*/ 4816792 w 4832879"/>
                <a:gd name="connsiteY2" fmla="*/ 13834 h 1295429"/>
                <a:gd name="connsiteX3" fmla="*/ 4810022 w 4832879"/>
                <a:gd name="connsiteY3" fmla="*/ 1295429 h 1295429"/>
                <a:gd name="connsiteX4" fmla="*/ 11010 w 4832879"/>
                <a:gd name="connsiteY4" fmla="*/ 1295429 h 1295429"/>
                <a:gd name="connsiteX5" fmla="*/ 17780 w 4832879"/>
                <a:gd name="connsiteY5" fmla="*/ 13834 h 1295429"/>
                <a:gd name="connsiteX0" fmla="*/ 17780 w 4832879"/>
                <a:gd name="connsiteY0" fmla="*/ 13836 h 1295431"/>
                <a:gd name="connsiteX1" fmla="*/ 4816792 w 4832879"/>
                <a:gd name="connsiteY1" fmla="*/ 13836 h 1295431"/>
                <a:gd name="connsiteX2" fmla="*/ 4816792 w 4832879"/>
                <a:gd name="connsiteY2" fmla="*/ 13836 h 1295431"/>
                <a:gd name="connsiteX3" fmla="*/ 4810022 w 4832879"/>
                <a:gd name="connsiteY3" fmla="*/ 1295431 h 1295431"/>
                <a:gd name="connsiteX4" fmla="*/ 11010 w 4832879"/>
                <a:gd name="connsiteY4" fmla="*/ 1295431 h 1295431"/>
                <a:gd name="connsiteX5" fmla="*/ 17780 w 4832879"/>
                <a:gd name="connsiteY5" fmla="*/ 13836 h 1295431"/>
                <a:gd name="connsiteX0" fmla="*/ 17780 w 4832879"/>
                <a:gd name="connsiteY0" fmla="*/ 190777 h 1472372"/>
                <a:gd name="connsiteX1" fmla="*/ 4816792 w 4832879"/>
                <a:gd name="connsiteY1" fmla="*/ 190777 h 1472372"/>
                <a:gd name="connsiteX2" fmla="*/ 4816792 w 4832879"/>
                <a:gd name="connsiteY2" fmla="*/ 13834 h 1472372"/>
                <a:gd name="connsiteX3" fmla="*/ 4810022 w 4832879"/>
                <a:gd name="connsiteY3" fmla="*/ 1472372 h 1472372"/>
                <a:gd name="connsiteX4" fmla="*/ 11010 w 4832879"/>
                <a:gd name="connsiteY4" fmla="*/ 1472372 h 1472372"/>
                <a:gd name="connsiteX5" fmla="*/ 17780 w 4832879"/>
                <a:gd name="connsiteY5" fmla="*/ 190777 h 1472372"/>
                <a:gd name="connsiteX0" fmla="*/ 17780 w 4832879"/>
                <a:gd name="connsiteY0" fmla="*/ 190779 h 1472374"/>
                <a:gd name="connsiteX1" fmla="*/ 4569460 w 4832879"/>
                <a:gd name="connsiteY1" fmla="*/ 190779 h 1472374"/>
                <a:gd name="connsiteX2" fmla="*/ 4816792 w 4832879"/>
                <a:gd name="connsiteY2" fmla="*/ 13836 h 1472374"/>
                <a:gd name="connsiteX3" fmla="*/ 4810022 w 4832879"/>
                <a:gd name="connsiteY3" fmla="*/ 1472374 h 1472374"/>
                <a:gd name="connsiteX4" fmla="*/ 11010 w 4832879"/>
                <a:gd name="connsiteY4" fmla="*/ 1472374 h 1472374"/>
                <a:gd name="connsiteX5" fmla="*/ 17780 w 4832879"/>
                <a:gd name="connsiteY5" fmla="*/ 190779 h 1472374"/>
                <a:gd name="connsiteX0" fmla="*/ 17780 w 4832879"/>
                <a:gd name="connsiteY0" fmla="*/ 190777 h 1472372"/>
                <a:gd name="connsiteX1" fmla="*/ 4381500 w 4832879"/>
                <a:gd name="connsiteY1" fmla="*/ 190779 h 1472372"/>
                <a:gd name="connsiteX2" fmla="*/ 4816792 w 4832879"/>
                <a:gd name="connsiteY2" fmla="*/ 13834 h 1472372"/>
                <a:gd name="connsiteX3" fmla="*/ 4810022 w 4832879"/>
                <a:gd name="connsiteY3" fmla="*/ 1472372 h 1472372"/>
                <a:gd name="connsiteX4" fmla="*/ 11010 w 4832879"/>
                <a:gd name="connsiteY4" fmla="*/ 1472372 h 1472372"/>
                <a:gd name="connsiteX5" fmla="*/ 17780 w 4832879"/>
                <a:gd name="connsiteY5" fmla="*/ 190777 h 1472372"/>
                <a:gd name="connsiteX0" fmla="*/ 17780 w 4832879"/>
                <a:gd name="connsiteY0" fmla="*/ 190779 h 1472374"/>
                <a:gd name="connsiteX1" fmla="*/ 4208780 w 4832879"/>
                <a:gd name="connsiteY1" fmla="*/ 290214 h 1472374"/>
                <a:gd name="connsiteX2" fmla="*/ 4816792 w 4832879"/>
                <a:gd name="connsiteY2" fmla="*/ 13836 h 1472374"/>
                <a:gd name="connsiteX3" fmla="*/ 4810022 w 4832879"/>
                <a:gd name="connsiteY3" fmla="*/ 1472374 h 1472374"/>
                <a:gd name="connsiteX4" fmla="*/ 11010 w 4832879"/>
                <a:gd name="connsiteY4" fmla="*/ 1472374 h 1472374"/>
                <a:gd name="connsiteX5" fmla="*/ 17780 w 4832879"/>
                <a:gd name="connsiteY5" fmla="*/ 190779 h 1472374"/>
                <a:gd name="connsiteX0" fmla="*/ 17780 w 6786615"/>
                <a:gd name="connsiteY0" fmla="*/ 544936 h 1826531"/>
                <a:gd name="connsiteX1" fmla="*/ 4208780 w 6786615"/>
                <a:gd name="connsiteY1" fmla="*/ 644371 h 1826531"/>
                <a:gd name="connsiteX2" fmla="*/ 4816792 w 6786615"/>
                <a:gd name="connsiteY2" fmla="*/ 367993 h 1826531"/>
                <a:gd name="connsiteX3" fmla="*/ 4810022 w 6786615"/>
                <a:gd name="connsiteY3" fmla="*/ 1826531 h 1826531"/>
                <a:gd name="connsiteX4" fmla="*/ 11010 w 6786615"/>
                <a:gd name="connsiteY4" fmla="*/ 1826531 h 1826531"/>
                <a:gd name="connsiteX5" fmla="*/ 17780 w 6786615"/>
                <a:gd name="connsiteY5" fmla="*/ 544936 h 1826531"/>
                <a:gd name="connsiteX0" fmla="*/ 17780 w 4832879"/>
                <a:gd name="connsiteY0" fmla="*/ 373970 h 1655565"/>
                <a:gd name="connsiteX1" fmla="*/ 4208780 w 4832879"/>
                <a:gd name="connsiteY1" fmla="*/ 473405 h 1655565"/>
                <a:gd name="connsiteX2" fmla="*/ 4816792 w 4832879"/>
                <a:gd name="connsiteY2" fmla="*/ 197027 h 1655565"/>
                <a:gd name="connsiteX3" fmla="*/ 4810022 w 4832879"/>
                <a:gd name="connsiteY3" fmla="*/ 1655565 h 1655565"/>
                <a:gd name="connsiteX4" fmla="*/ 11010 w 4832879"/>
                <a:gd name="connsiteY4" fmla="*/ 1655565 h 1655565"/>
                <a:gd name="connsiteX5" fmla="*/ 17780 w 4832879"/>
                <a:gd name="connsiteY5" fmla="*/ 373970 h 1655565"/>
                <a:gd name="connsiteX0" fmla="*/ 17780 w 4832879"/>
                <a:gd name="connsiteY0" fmla="*/ 191409 h 1473004"/>
                <a:gd name="connsiteX1" fmla="*/ 4208780 w 4832879"/>
                <a:gd name="connsiteY1" fmla="*/ 290844 h 1473004"/>
                <a:gd name="connsiteX2" fmla="*/ 4816792 w 4832879"/>
                <a:gd name="connsiteY2" fmla="*/ 14466 h 1473004"/>
                <a:gd name="connsiteX3" fmla="*/ 4810022 w 4832879"/>
                <a:gd name="connsiteY3" fmla="*/ 1473004 h 1473004"/>
                <a:gd name="connsiteX4" fmla="*/ 11010 w 4832879"/>
                <a:gd name="connsiteY4" fmla="*/ 1473004 h 1473004"/>
                <a:gd name="connsiteX5" fmla="*/ 17780 w 4832879"/>
                <a:gd name="connsiteY5" fmla="*/ 191409 h 1473004"/>
                <a:gd name="connsiteX0" fmla="*/ 17780 w 4832879"/>
                <a:gd name="connsiteY0" fmla="*/ 191409 h 1473004"/>
                <a:gd name="connsiteX1" fmla="*/ 4208780 w 4832879"/>
                <a:gd name="connsiteY1" fmla="*/ 290844 h 1473004"/>
                <a:gd name="connsiteX2" fmla="*/ 4816792 w 4832879"/>
                <a:gd name="connsiteY2" fmla="*/ 14466 h 1473004"/>
                <a:gd name="connsiteX3" fmla="*/ 4810022 w 4832879"/>
                <a:gd name="connsiteY3" fmla="*/ 1473004 h 1473004"/>
                <a:gd name="connsiteX4" fmla="*/ 11010 w 4832879"/>
                <a:gd name="connsiteY4" fmla="*/ 1473004 h 1473004"/>
                <a:gd name="connsiteX5" fmla="*/ 17780 w 4832879"/>
                <a:gd name="connsiteY5" fmla="*/ 191409 h 1473004"/>
                <a:gd name="connsiteX0" fmla="*/ 17780 w 4832879"/>
                <a:gd name="connsiteY0" fmla="*/ 191409 h 1473004"/>
                <a:gd name="connsiteX1" fmla="*/ 3162300 w 4832879"/>
                <a:gd name="connsiteY1" fmla="*/ 667376 h 1473004"/>
                <a:gd name="connsiteX2" fmla="*/ 4816792 w 4832879"/>
                <a:gd name="connsiteY2" fmla="*/ 14466 h 1473004"/>
                <a:gd name="connsiteX3" fmla="*/ 4810022 w 4832879"/>
                <a:gd name="connsiteY3" fmla="*/ 1473004 h 1473004"/>
                <a:gd name="connsiteX4" fmla="*/ 11010 w 4832879"/>
                <a:gd name="connsiteY4" fmla="*/ 1473004 h 1473004"/>
                <a:gd name="connsiteX5" fmla="*/ 17780 w 4832879"/>
                <a:gd name="connsiteY5" fmla="*/ 191409 h 1473004"/>
                <a:gd name="connsiteX0" fmla="*/ 17780 w 4832879"/>
                <a:gd name="connsiteY0" fmla="*/ 191409 h 1473004"/>
                <a:gd name="connsiteX1" fmla="*/ 3162300 w 4832879"/>
                <a:gd name="connsiteY1" fmla="*/ 667376 h 1473004"/>
                <a:gd name="connsiteX2" fmla="*/ 4816792 w 4832879"/>
                <a:gd name="connsiteY2" fmla="*/ 14466 h 1473004"/>
                <a:gd name="connsiteX3" fmla="*/ 4810022 w 4832879"/>
                <a:gd name="connsiteY3" fmla="*/ 1473004 h 1473004"/>
                <a:gd name="connsiteX4" fmla="*/ 11010 w 4832879"/>
                <a:gd name="connsiteY4" fmla="*/ 1473004 h 1473004"/>
                <a:gd name="connsiteX5" fmla="*/ 17780 w 4832879"/>
                <a:gd name="connsiteY5" fmla="*/ 191409 h 1473004"/>
                <a:gd name="connsiteX0" fmla="*/ 17780 w 4832879"/>
                <a:gd name="connsiteY0" fmla="*/ 191409 h 1473004"/>
                <a:gd name="connsiteX1" fmla="*/ 3162300 w 4832879"/>
                <a:gd name="connsiteY1" fmla="*/ 667376 h 1473004"/>
                <a:gd name="connsiteX2" fmla="*/ 4816792 w 4832879"/>
                <a:gd name="connsiteY2" fmla="*/ 14466 h 1473004"/>
                <a:gd name="connsiteX3" fmla="*/ 4810022 w 4832879"/>
                <a:gd name="connsiteY3" fmla="*/ 1473004 h 1473004"/>
                <a:gd name="connsiteX4" fmla="*/ 11010 w 4832879"/>
                <a:gd name="connsiteY4" fmla="*/ 1473004 h 1473004"/>
                <a:gd name="connsiteX5" fmla="*/ 17780 w 4832879"/>
                <a:gd name="connsiteY5" fmla="*/ 191409 h 1473004"/>
                <a:gd name="connsiteX0" fmla="*/ 17780 w 4832879"/>
                <a:gd name="connsiteY0" fmla="*/ 191409 h 1473004"/>
                <a:gd name="connsiteX1" fmla="*/ 3238500 w 4832879"/>
                <a:gd name="connsiteY1" fmla="*/ 540377 h 1473004"/>
                <a:gd name="connsiteX2" fmla="*/ 4816792 w 4832879"/>
                <a:gd name="connsiteY2" fmla="*/ 14466 h 1473004"/>
                <a:gd name="connsiteX3" fmla="*/ 4810022 w 4832879"/>
                <a:gd name="connsiteY3" fmla="*/ 1473004 h 1473004"/>
                <a:gd name="connsiteX4" fmla="*/ 11010 w 4832879"/>
                <a:gd name="connsiteY4" fmla="*/ 1473004 h 1473004"/>
                <a:gd name="connsiteX5" fmla="*/ 17780 w 4832879"/>
                <a:gd name="connsiteY5" fmla="*/ 191409 h 1473004"/>
                <a:gd name="connsiteX0" fmla="*/ 17780 w 4832879"/>
                <a:gd name="connsiteY0" fmla="*/ 191409 h 1473004"/>
                <a:gd name="connsiteX1" fmla="*/ 3238500 w 4832879"/>
                <a:gd name="connsiteY1" fmla="*/ 540377 h 1473004"/>
                <a:gd name="connsiteX2" fmla="*/ 4816792 w 4832879"/>
                <a:gd name="connsiteY2" fmla="*/ 14466 h 1473004"/>
                <a:gd name="connsiteX3" fmla="*/ 4810022 w 4832879"/>
                <a:gd name="connsiteY3" fmla="*/ 1473004 h 1473004"/>
                <a:gd name="connsiteX4" fmla="*/ 11010 w 4832879"/>
                <a:gd name="connsiteY4" fmla="*/ 1473004 h 1473004"/>
                <a:gd name="connsiteX5" fmla="*/ 17780 w 4832879"/>
                <a:gd name="connsiteY5" fmla="*/ 191409 h 1473004"/>
                <a:gd name="connsiteX0" fmla="*/ 17780 w 4832879"/>
                <a:gd name="connsiteY0" fmla="*/ 190778 h 1472373"/>
                <a:gd name="connsiteX1" fmla="*/ 3238500 w 4832879"/>
                <a:gd name="connsiteY1" fmla="*/ 539746 h 1472373"/>
                <a:gd name="connsiteX2" fmla="*/ 4816792 w 4832879"/>
                <a:gd name="connsiteY2" fmla="*/ 13835 h 1472373"/>
                <a:gd name="connsiteX3" fmla="*/ 4810022 w 4832879"/>
                <a:gd name="connsiteY3" fmla="*/ 1472373 h 1472373"/>
                <a:gd name="connsiteX4" fmla="*/ 11010 w 4832879"/>
                <a:gd name="connsiteY4" fmla="*/ 1472373 h 1472373"/>
                <a:gd name="connsiteX5" fmla="*/ 17780 w 4832879"/>
                <a:gd name="connsiteY5" fmla="*/ 190778 h 1472373"/>
                <a:gd name="connsiteX0" fmla="*/ 17780 w 4832879"/>
                <a:gd name="connsiteY0" fmla="*/ 190778 h 1472373"/>
                <a:gd name="connsiteX1" fmla="*/ 3238500 w 4832879"/>
                <a:gd name="connsiteY1" fmla="*/ 539746 h 1472373"/>
                <a:gd name="connsiteX2" fmla="*/ 4816792 w 4832879"/>
                <a:gd name="connsiteY2" fmla="*/ 13835 h 1472373"/>
                <a:gd name="connsiteX3" fmla="*/ 4810022 w 4832879"/>
                <a:gd name="connsiteY3" fmla="*/ 1472373 h 1472373"/>
                <a:gd name="connsiteX4" fmla="*/ 11010 w 4832879"/>
                <a:gd name="connsiteY4" fmla="*/ 1472373 h 1472373"/>
                <a:gd name="connsiteX5" fmla="*/ 17780 w 4832879"/>
                <a:gd name="connsiteY5" fmla="*/ 190778 h 1472373"/>
                <a:gd name="connsiteX0" fmla="*/ 17780 w 4832879"/>
                <a:gd name="connsiteY0" fmla="*/ 190778 h 1472373"/>
                <a:gd name="connsiteX1" fmla="*/ 3238500 w 4832879"/>
                <a:gd name="connsiteY1" fmla="*/ 539746 h 1472373"/>
                <a:gd name="connsiteX2" fmla="*/ 4816792 w 4832879"/>
                <a:gd name="connsiteY2" fmla="*/ 13835 h 1472373"/>
                <a:gd name="connsiteX3" fmla="*/ 4810022 w 4832879"/>
                <a:gd name="connsiteY3" fmla="*/ 1472373 h 1472373"/>
                <a:gd name="connsiteX4" fmla="*/ 11010 w 4832879"/>
                <a:gd name="connsiteY4" fmla="*/ 1472373 h 1472373"/>
                <a:gd name="connsiteX5" fmla="*/ 17780 w 4832879"/>
                <a:gd name="connsiteY5" fmla="*/ 190778 h 1472373"/>
                <a:gd name="connsiteX0" fmla="*/ 17780 w 4832879"/>
                <a:gd name="connsiteY0" fmla="*/ 190778 h 1476775"/>
                <a:gd name="connsiteX1" fmla="*/ 3238500 w 4832879"/>
                <a:gd name="connsiteY1" fmla="*/ 539746 h 1476775"/>
                <a:gd name="connsiteX2" fmla="*/ 4816792 w 4832879"/>
                <a:gd name="connsiteY2" fmla="*/ 13835 h 1476775"/>
                <a:gd name="connsiteX3" fmla="*/ 4810022 w 4832879"/>
                <a:gd name="connsiteY3" fmla="*/ 1472373 h 1476775"/>
                <a:gd name="connsiteX4" fmla="*/ 11010 w 4832879"/>
                <a:gd name="connsiteY4" fmla="*/ 1472373 h 1476775"/>
                <a:gd name="connsiteX5" fmla="*/ 17780 w 4832879"/>
                <a:gd name="connsiteY5" fmla="*/ 190778 h 1476775"/>
                <a:gd name="connsiteX0" fmla="*/ 17780 w 4832879"/>
                <a:gd name="connsiteY0" fmla="*/ 190778 h 1482752"/>
                <a:gd name="connsiteX1" fmla="*/ 3238500 w 4832879"/>
                <a:gd name="connsiteY1" fmla="*/ 539746 h 1482752"/>
                <a:gd name="connsiteX2" fmla="*/ 4816792 w 4832879"/>
                <a:gd name="connsiteY2" fmla="*/ 13835 h 1482752"/>
                <a:gd name="connsiteX3" fmla="*/ 4816790 w 4832879"/>
                <a:gd name="connsiteY3" fmla="*/ 1478350 h 1482752"/>
                <a:gd name="connsiteX4" fmla="*/ 11010 w 4832879"/>
                <a:gd name="connsiteY4" fmla="*/ 1472373 h 1482752"/>
                <a:gd name="connsiteX5" fmla="*/ 17780 w 4832879"/>
                <a:gd name="connsiteY5" fmla="*/ 190778 h 1482752"/>
                <a:gd name="connsiteX0" fmla="*/ 17780 w 4832879"/>
                <a:gd name="connsiteY0" fmla="*/ 190778 h 1482750"/>
                <a:gd name="connsiteX1" fmla="*/ 3238500 w 4832879"/>
                <a:gd name="connsiteY1" fmla="*/ 539746 h 1482750"/>
                <a:gd name="connsiteX2" fmla="*/ 4816792 w 4832879"/>
                <a:gd name="connsiteY2" fmla="*/ 13835 h 1482750"/>
                <a:gd name="connsiteX3" fmla="*/ 4816790 w 4832879"/>
                <a:gd name="connsiteY3" fmla="*/ 1478349 h 1482750"/>
                <a:gd name="connsiteX4" fmla="*/ 11010 w 4832879"/>
                <a:gd name="connsiteY4" fmla="*/ 1472373 h 1482750"/>
                <a:gd name="connsiteX5" fmla="*/ 17780 w 4832879"/>
                <a:gd name="connsiteY5" fmla="*/ 190778 h 1482750"/>
                <a:gd name="connsiteX0" fmla="*/ 17780 w 4832879"/>
                <a:gd name="connsiteY0" fmla="*/ 190778 h 1482752"/>
                <a:gd name="connsiteX1" fmla="*/ 3238500 w 4832879"/>
                <a:gd name="connsiteY1" fmla="*/ 539746 h 1482752"/>
                <a:gd name="connsiteX2" fmla="*/ 4816792 w 4832879"/>
                <a:gd name="connsiteY2" fmla="*/ 13835 h 1482752"/>
                <a:gd name="connsiteX3" fmla="*/ 4816790 w 4832879"/>
                <a:gd name="connsiteY3" fmla="*/ 1478349 h 1482752"/>
                <a:gd name="connsiteX4" fmla="*/ 11010 w 4832879"/>
                <a:gd name="connsiteY4" fmla="*/ 1472373 h 1482752"/>
                <a:gd name="connsiteX5" fmla="*/ 17780 w 4832879"/>
                <a:gd name="connsiteY5" fmla="*/ 190778 h 1482752"/>
                <a:gd name="connsiteX0" fmla="*/ 17780 w 4832879"/>
                <a:gd name="connsiteY0" fmla="*/ 190778 h 1482750"/>
                <a:gd name="connsiteX1" fmla="*/ 3238500 w 4832879"/>
                <a:gd name="connsiteY1" fmla="*/ 539746 h 1482750"/>
                <a:gd name="connsiteX2" fmla="*/ 4816792 w 4832879"/>
                <a:gd name="connsiteY2" fmla="*/ 13835 h 1482750"/>
                <a:gd name="connsiteX3" fmla="*/ 4816790 w 4832879"/>
                <a:gd name="connsiteY3" fmla="*/ 1478349 h 1482750"/>
                <a:gd name="connsiteX4" fmla="*/ 11010 w 4832879"/>
                <a:gd name="connsiteY4" fmla="*/ 1472373 h 1482750"/>
                <a:gd name="connsiteX5" fmla="*/ 17780 w 4832879"/>
                <a:gd name="connsiteY5" fmla="*/ 190778 h 1482750"/>
                <a:gd name="connsiteX0" fmla="*/ 17780 w 4832879"/>
                <a:gd name="connsiteY0" fmla="*/ 190778 h 1482752"/>
                <a:gd name="connsiteX1" fmla="*/ 3238500 w 4832879"/>
                <a:gd name="connsiteY1" fmla="*/ 539746 h 1482752"/>
                <a:gd name="connsiteX2" fmla="*/ 4816792 w 4832879"/>
                <a:gd name="connsiteY2" fmla="*/ 13835 h 1482752"/>
                <a:gd name="connsiteX3" fmla="*/ 4816790 w 4832879"/>
                <a:gd name="connsiteY3" fmla="*/ 1478349 h 1482752"/>
                <a:gd name="connsiteX4" fmla="*/ 11010 w 4832879"/>
                <a:gd name="connsiteY4" fmla="*/ 1472373 h 1482752"/>
                <a:gd name="connsiteX5" fmla="*/ 17780 w 4832879"/>
                <a:gd name="connsiteY5" fmla="*/ 190778 h 1482752"/>
                <a:gd name="connsiteX0" fmla="*/ 17780 w 4832879"/>
                <a:gd name="connsiteY0" fmla="*/ 190778 h 1482750"/>
                <a:gd name="connsiteX1" fmla="*/ 3238500 w 4832879"/>
                <a:gd name="connsiteY1" fmla="*/ 539746 h 1482750"/>
                <a:gd name="connsiteX2" fmla="*/ 4816792 w 4832879"/>
                <a:gd name="connsiteY2" fmla="*/ 13835 h 1482750"/>
                <a:gd name="connsiteX3" fmla="*/ 4816790 w 4832879"/>
                <a:gd name="connsiteY3" fmla="*/ 1478349 h 1482750"/>
                <a:gd name="connsiteX4" fmla="*/ 11010 w 4832879"/>
                <a:gd name="connsiteY4" fmla="*/ 1472373 h 1482750"/>
                <a:gd name="connsiteX5" fmla="*/ 17780 w 4832879"/>
                <a:gd name="connsiteY5" fmla="*/ 190778 h 1482750"/>
                <a:gd name="connsiteX0" fmla="*/ 17780 w 4832879"/>
                <a:gd name="connsiteY0" fmla="*/ 190778 h 1482752"/>
                <a:gd name="connsiteX1" fmla="*/ 3238500 w 4832879"/>
                <a:gd name="connsiteY1" fmla="*/ 539746 h 1482752"/>
                <a:gd name="connsiteX2" fmla="*/ 4816792 w 4832879"/>
                <a:gd name="connsiteY2" fmla="*/ 13835 h 1482752"/>
                <a:gd name="connsiteX3" fmla="*/ 4816790 w 4832879"/>
                <a:gd name="connsiteY3" fmla="*/ 1478349 h 1482752"/>
                <a:gd name="connsiteX4" fmla="*/ 11010 w 4832879"/>
                <a:gd name="connsiteY4" fmla="*/ 1472373 h 1482752"/>
                <a:gd name="connsiteX5" fmla="*/ 17780 w 4832879"/>
                <a:gd name="connsiteY5" fmla="*/ 190778 h 1482752"/>
                <a:gd name="connsiteX0" fmla="*/ 17780 w 4848966"/>
                <a:gd name="connsiteY0" fmla="*/ 182841 h 1474813"/>
                <a:gd name="connsiteX1" fmla="*/ 3238500 w 4848966"/>
                <a:gd name="connsiteY1" fmla="*/ 531809 h 1474813"/>
                <a:gd name="connsiteX2" fmla="*/ 4832879 w 4848966"/>
                <a:gd name="connsiteY2" fmla="*/ 13835 h 1474813"/>
                <a:gd name="connsiteX3" fmla="*/ 4816790 w 4848966"/>
                <a:gd name="connsiteY3" fmla="*/ 1470412 h 1474813"/>
                <a:gd name="connsiteX4" fmla="*/ 11010 w 4848966"/>
                <a:gd name="connsiteY4" fmla="*/ 1464436 h 1474813"/>
                <a:gd name="connsiteX5" fmla="*/ 17780 w 4848966"/>
                <a:gd name="connsiteY5" fmla="*/ 182841 h 1474813"/>
                <a:gd name="connsiteX0" fmla="*/ 17780 w 4848966"/>
                <a:gd name="connsiteY0" fmla="*/ 182841 h 1464436"/>
                <a:gd name="connsiteX1" fmla="*/ 3238500 w 4848966"/>
                <a:gd name="connsiteY1" fmla="*/ 531809 h 1464436"/>
                <a:gd name="connsiteX2" fmla="*/ 4832879 w 4848966"/>
                <a:gd name="connsiteY2" fmla="*/ 13835 h 1464436"/>
                <a:gd name="connsiteX3" fmla="*/ 4832879 w 4848966"/>
                <a:gd name="connsiteY3" fmla="*/ 1454538 h 1464436"/>
                <a:gd name="connsiteX4" fmla="*/ 11010 w 4848966"/>
                <a:gd name="connsiteY4" fmla="*/ 1464436 h 1464436"/>
                <a:gd name="connsiteX5" fmla="*/ 17780 w 4848966"/>
                <a:gd name="connsiteY5" fmla="*/ 182841 h 1464436"/>
                <a:gd name="connsiteX0" fmla="*/ 17780 w 4853094"/>
                <a:gd name="connsiteY0" fmla="*/ 169007 h 1450602"/>
                <a:gd name="connsiteX1" fmla="*/ 3238500 w 4853094"/>
                <a:gd name="connsiteY1" fmla="*/ 517975 h 1450602"/>
                <a:gd name="connsiteX2" fmla="*/ 4832879 w 4853094"/>
                <a:gd name="connsiteY2" fmla="*/ 1 h 1450602"/>
                <a:gd name="connsiteX3" fmla="*/ 4832879 w 4853094"/>
                <a:gd name="connsiteY3" fmla="*/ 1440704 h 1450602"/>
                <a:gd name="connsiteX4" fmla="*/ 11010 w 4853094"/>
                <a:gd name="connsiteY4" fmla="*/ 1450602 h 1450602"/>
                <a:gd name="connsiteX5" fmla="*/ 17780 w 4853094"/>
                <a:gd name="connsiteY5" fmla="*/ 169007 h 1450602"/>
                <a:gd name="connsiteX0" fmla="*/ 17780 w 4839442"/>
                <a:gd name="connsiteY0" fmla="*/ 170935 h 1452530"/>
                <a:gd name="connsiteX1" fmla="*/ 3238500 w 4839442"/>
                <a:gd name="connsiteY1" fmla="*/ 519903 h 1452530"/>
                <a:gd name="connsiteX2" fmla="*/ 4832879 w 4839442"/>
                <a:gd name="connsiteY2" fmla="*/ 1929 h 1452530"/>
                <a:gd name="connsiteX3" fmla="*/ 4832879 w 4839442"/>
                <a:gd name="connsiteY3" fmla="*/ 1442632 h 1452530"/>
                <a:gd name="connsiteX4" fmla="*/ 11010 w 4839442"/>
                <a:gd name="connsiteY4" fmla="*/ 1452530 h 1452530"/>
                <a:gd name="connsiteX5" fmla="*/ 17780 w 4839442"/>
                <a:gd name="connsiteY5" fmla="*/ 170935 h 1452530"/>
                <a:gd name="connsiteX0" fmla="*/ 17780 w 4839442"/>
                <a:gd name="connsiteY0" fmla="*/ 170933 h 1452528"/>
                <a:gd name="connsiteX1" fmla="*/ 3238500 w 4839442"/>
                <a:gd name="connsiteY1" fmla="*/ 519901 h 1452528"/>
                <a:gd name="connsiteX2" fmla="*/ 4832879 w 4839442"/>
                <a:gd name="connsiteY2" fmla="*/ 1928 h 1452528"/>
                <a:gd name="connsiteX3" fmla="*/ 4832879 w 4839442"/>
                <a:gd name="connsiteY3" fmla="*/ 1442630 h 1452528"/>
                <a:gd name="connsiteX4" fmla="*/ 11010 w 4839442"/>
                <a:gd name="connsiteY4" fmla="*/ 1452528 h 1452528"/>
                <a:gd name="connsiteX5" fmla="*/ 17780 w 4839442"/>
                <a:gd name="connsiteY5" fmla="*/ 170933 h 1452528"/>
                <a:gd name="connsiteX0" fmla="*/ 17780 w 4839442"/>
                <a:gd name="connsiteY0" fmla="*/ 170935 h 1452530"/>
                <a:gd name="connsiteX1" fmla="*/ 3238500 w 4839442"/>
                <a:gd name="connsiteY1" fmla="*/ 519903 h 1452530"/>
                <a:gd name="connsiteX2" fmla="*/ 4832879 w 4839442"/>
                <a:gd name="connsiteY2" fmla="*/ 1930 h 1452530"/>
                <a:gd name="connsiteX3" fmla="*/ 4832879 w 4839442"/>
                <a:gd name="connsiteY3" fmla="*/ 1442632 h 1452530"/>
                <a:gd name="connsiteX4" fmla="*/ 11010 w 4839442"/>
                <a:gd name="connsiteY4" fmla="*/ 1452530 h 1452530"/>
                <a:gd name="connsiteX5" fmla="*/ 17780 w 4839442"/>
                <a:gd name="connsiteY5" fmla="*/ 170935 h 1452530"/>
                <a:gd name="connsiteX0" fmla="*/ 17780 w 4839442"/>
                <a:gd name="connsiteY0" fmla="*/ 170933 h 1447033"/>
                <a:gd name="connsiteX1" fmla="*/ 3238500 w 4839442"/>
                <a:gd name="connsiteY1" fmla="*/ 519901 h 1447033"/>
                <a:gd name="connsiteX2" fmla="*/ 4832879 w 4839442"/>
                <a:gd name="connsiteY2" fmla="*/ 1928 h 1447033"/>
                <a:gd name="connsiteX3" fmla="*/ 4832879 w 4839442"/>
                <a:gd name="connsiteY3" fmla="*/ 1442630 h 1447033"/>
                <a:gd name="connsiteX4" fmla="*/ 33867 w 4839442"/>
                <a:gd name="connsiteY4" fmla="*/ 1442630 h 1447033"/>
                <a:gd name="connsiteX5" fmla="*/ 17780 w 4839442"/>
                <a:gd name="connsiteY5" fmla="*/ 170933 h 1447033"/>
                <a:gd name="connsiteX0" fmla="*/ 17780 w 4823355"/>
                <a:gd name="connsiteY0" fmla="*/ 164982 h 1447033"/>
                <a:gd name="connsiteX1" fmla="*/ 3222413 w 4823355"/>
                <a:gd name="connsiteY1" fmla="*/ 519903 h 1447033"/>
                <a:gd name="connsiteX2" fmla="*/ 4816792 w 4823355"/>
                <a:gd name="connsiteY2" fmla="*/ 1930 h 1447033"/>
                <a:gd name="connsiteX3" fmla="*/ 4816792 w 4823355"/>
                <a:gd name="connsiteY3" fmla="*/ 1442632 h 1447033"/>
                <a:gd name="connsiteX4" fmla="*/ 17780 w 4823355"/>
                <a:gd name="connsiteY4" fmla="*/ 1442632 h 1447033"/>
                <a:gd name="connsiteX5" fmla="*/ 17780 w 4823355"/>
                <a:gd name="connsiteY5" fmla="*/ 164982 h 1447033"/>
                <a:gd name="connsiteX0" fmla="*/ 15875 w 4821450"/>
                <a:gd name="connsiteY0" fmla="*/ 164980 h 1447033"/>
                <a:gd name="connsiteX1" fmla="*/ 3220508 w 4821450"/>
                <a:gd name="connsiteY1" fmla="*/ 519901 h 1447033"/>
                <a:gd name="connsiteX2" fmla="*/ 4814887 w 4821450"/>
                <a:gd name="connsiteY2" fmla="*/ 1928 h 1447033"/>
                <a:gd name="connsiteX3" fmla="*/ 4814887 w 4821450"/>
                <a:gd name="connsiteY3" fmla="*/ 1442630 h 1447033"/>
                <a:gd name="connsiteX4" fmla="*/ 15875 w 4821450"/>
                <a:gd name="connsiteY4" fmla="*/ 1442630 h 1447033"/>
                <a:gd name="connsiteX5" fmla="*/ 15875 w 4821450"/>
                <a:gd name="connsiteY5" fmla="*/ 164980 h 1447033"/>
                <a:gd name="connsiteX0" fmla="*/ 15875 w 4821451"/>
                <a:gd name="connsiteY0" fmla="*/ 170935 h 1447033"/>
                <a:gd name="connsiteX1" fmla="*/ 3220509 w 4821451"/>
                <a:gd name="connsiteY1" fmla="*/ 519903 h 1447033"/>
                <a:gd name="connsiteX2" fmla="*/ 4814888 w 4821451"/>
                <a:gd name="connsiteY2" fmla="*/ 1930 h 1447033"/>
                <a:gd name="connsiteX3" fmla="*/ 4814888 w 4821451"/>
                <a:gd name="connsiteY3" fmla="*/ 1442632 h 1447033"/>
                <a:gd name="connsiteX4" fmla="*/ 15876 w 4821451"/>
                <a:gd name="connsiteY4" fmla="*/ 1442632 h 1447033"/>
                <a:gd name="connsiteX5" fmla="*/ 15875 w 4821451"/>
                <a:gd name="connsiteY5" fmla="*/ 170935 h 1447033"/>
                <a:gd name="connsiteX0" fmla="*/ 15875 w 4821451"/>
                <a:gd name="connsiteY0" fmla="*/ 170933 h 1447033"/>
                <a:gd name="connsiteX1" fmla="*/ 3220509 w 4821451"/>
                <a:gd name="connsiteY1" fmla="*/ 519901 h 1447033"/>
                <a:gd name="connsiteX2" fmla="*/ 4814888 w 4821451"/>
                <a:gd name="connsiteY2" fmla="*/ 1928 h 1447033"/>
                <a:gd name="connsiteX3" fmla="*/ 4814888 w 4821451"/>
                <a:gd name="connsiteY3" fmla="*/ 1442630 h 1447033"/>
                <a:gd name="connsiteX4" fmla="*/ 15876 w 4821451"/>
                <a:gd name="connsiteY4" fmla="*/ 1442630 h 1447033"/>
                <a:gd name="connsiteX5" fmla="*/ 15875 w 4821451"/>
                <a:gd name="connsiteY5" fmla="*/ 170933 h 1447033"/>
                <a:gd name="connsiteX0" fmla="*/ 12065 w 4817641"/>
                <a:gd name="connsiteY0" fmla="*/ 170935 h 1447033"/>
                <a:gd name="connsiteX1" fmla="*/ 3216699 w 4817641"/>
                <a:gd name="connsiteY1" fmla="*/ 519903 h 1447033"/>
                <a:gd name="connsiteX2" fmla="*/ 4811078 w 4817641"/>
                <a:gd name="connsiteY2" fmla="*/ 1930 h 1447033"/>
                <a:gd name="connsiteX3" fmla="*/ 4811078 w 4817641"/>
                <a:gd name="connsiteY3" fmla="*/ 1442632 h 1447033"/>
                <a:gd name="connsiteX4" fmla="*/ 12066 w 4817641"/>
                <a:gd name="connsiteY4" fmla="*/ 1442632 h 1447033"/>
                <a:gd name="connsiteX5" fmla="*/ 12065 w 4817641"/>
                <a:gd name="connsiteY5" fmla="*/ 170935 h 1447033"/>
                <a:gd name="connsiteX0" fmla="*/ 12065 w 4817641"/>
                <a:gd name="connsiteY0" fmla="*/ 173910 h 1447033"/>
                <a:gd name="connsiteX1" fmla="*/ 3216699 w 4817641"/>
                <a:gd name="connsiteY1" fmla="*/ 519901 h 1447033"/>
                <a:gd name="connsiteX2" fmla="*/ 4811078 w 4817641"/>
                <a:gd name="connsiteY2" fmla="*/ 1928 h 1447033"/>
                <a:gd name="connsiteX3" fmla="*/ 4811078 w 4817641"/>
                <a:gd name="connsiteY3" fmla="*/ 1442630 h 1447033"/>
                <a:gd name="connsiteX4" fmla="*/ 12066 w 4817641"/>
                <a:gd name="connsiteY4" fmla="*/ 1442630 h 1447033"/>
                <a:gd name="connsiteX5" fmla="*/ 12065 w 4817641"/>
                <a:gd name="connsiteY5" fmla="*/ 173910 h 1447033"/>
                <a:gd name="connsiteX0" fmla="*/ 12065 w 4817641"/>
                <a:gd name="connsiteY0" fmla="*/ 173912 h 1447033"/>
                <a:gd name="connsiteX1" fmla="*/ 3216699 w 4817641"/>
                <a:gd name="connsiteY1" fmla="*/ 519903 h 1447033"/>
                <a:gd name="connsiteX2" fmla="*/ 4811078 w 4817641"/>
                <a:gd name="connsiteY2" fmla="*/ 1930 h 1447033"/>
                <a:gd name="connsiteX3" fmla="*/ 4811078 w 4817641"/>
                <a:gd name="connsiteY3" fmla="*/ 1442632 h 1447033"/>
                <a:gd name="connsiteX4" fmla="*/ 12066 w 4817641"/>
                <a:gd name="connsiteY4" fmla="*/ 1442632 h 1447033"/>
                <a:gd name="connsiteX5" fmla="*/ 12065 w 4817641"/>
                <a:gd name="connsiteY5" fmla="*/ 173912 h 1447033"/>
                <a:gd name="connsiteX0" fmla="*/ 13970 w 4819546"/>
                <a:gd name="connsiteY0" fmla="*/ 173910 h 1447033"/>
                <a:gd name="connsiteX1" fmla="*/ 3218604 w 4819546"/>
                <a:gd name="connsiteY1" fmla="*/ 519901 h 1447033"/>
                <a:gd name="connsiteX2" fmla="*/ 4812983 w 4819546"/>
                <a:gd name="connsiteY2" fmla="*/ 1928 h 1447033"/>
                <a:gd name="connsiteX3" fmla="*/ 4812983 w 4819546"/>
                <a:gd name="connsiteY3" fmla="*/ 1442630 h 1447033"/>
                <a:gd name="connsiteX4" fmla="*/ 13971 w 4819546"/>
                <a:gd name="connsiteY4" fmla="*/ 1442630 h 1447033"/>
                <a:gd name="connsiteX5" fmla="*/ 13970 w 4819546"/>
                <a:gd name="connsiteY5" fmla="*/ 173910 h 1447033"/>
                <a:gd name="connsiteX0" fmla="*/ 5079 w 4810655"/>
                <a:gd name="connsiteY0" fmla="*/ 173912 h 1447033"/>
                <a:gd name="connsiteX1" fmla="*/ 3209713 w 4810655"/>
                <a:gd name="connsiteY1" fmla="*/ 519903 h 1447033"/>
                <a:gd name="connsiteX2" fmla="*/ 4804092 w 4810655"/>
                <a:gd name="connsiteY2" fmla="*/ 1930 h 1447033"/>
                <a:gd name="connsiteX3" fmla="*/ 4804092 w 4810655"/>
                <a:gd name="connsiteY3" fmla="*/ 1442632 h 1447033"/>
                <a:gd name="connsiteX4" fmla="*/ 5080 w 4810655"/>
                <a:gd name="connsiteY4" fmla="*/ 1442632 h 1447033"/>
                <a:gd name="connsiteX5" fmla="*/ 5079 w 4810655"/>
                <a:gd name="connsiteY5" fmla="*/ 173912 h 1447033"/>
                <a:gd name="connsiteX0" fmla="*/ 5079 w 4810655"/>
                <a:gd name="connsiteY0" fmla="*/ 173910 h 1447033"/>
                <a:gd name="connsiteX1" fmla="*/ 3209713 w 4810655"/>
                <a:gd name="connsiteY1" fmla="*/ 519901 h 1447033"/>
                <a:gd name="connsiteX2" fmla="*/ 4804092 w 4810655"/>
                <a:gd name="connsiteY2" fmla="*/ 1928 h 1447033"/>
                <a:gd name="connsiteX3" fmla="*/ 4804092 w 4810655"/>
                <a:gd name="connsiteY3" fmla="*/ 1442630 h 1447033"/>
                <a:gd name="connsiteX4" fmla="*/ 5080 w 4810655"/>
                <a:gd name="connsiteY4" fmla="*/ 1442630 h 1447033"/>
                <a:gd name="connsiteX5" fmla="*/ 5079 w 4810655"/>
                <a:gd name="connsiteY5" fmla="*/ 173910 h 1447033"/>
                <a:gd name="connsiteX0" fmla="*/ 5079 w 4810655"/>
                <a:gd name="connsiteY0" fmla="*/ 173912 h 1447033"/>
                <a:gd name="connsiteX1" fmla="*/ 3209713 w 4810655"/>
                <a:gd name="connsiteY1" fmla="*/ 519903 h 1447033"/>
                <a:gd name="connsiteX2" fmla="*/ 4804092 w 4810655"/>
                <a:gd name="connsiteY2" fmla="*/ 1930 h 1447033"/>
                <a:gd name="connsiteX3" fmla="*/ 4804092 w 4810655"/>
                <a:gd name="connsiteY3" fmla="*/ 1442632 h 1447033"/>
                <a:gd name="connsiteX4" fmla="*/ 5080 w 4810655"/>
                <a:gd name="connsiteY4" fmla="*/ 1442632 h 1447033"/>
                <a:gd name="connsiteX5" fmla="*/ 5079 w 4810655"/>
                <a:gd name="connsiteY5" fmla="*/ 173912 h 1447033"/>
                <a:gd name="connsiteX0" fmla="*/ 3174 w 4808750"/>
                <a:gd name="connsiteY0" fmla="*/ 173910 h 1447033"/>
                <a:gd name="connsiteX1" fmla="*/ 3207808 w 4808750"/>
                <a:gd name="connsiteY1" fmla="*/ 519901 h 1447033"/>
                <a:gd name="connsiteX2" fmla="*/ 4802187 w 4808750"/>
                <a:gd name="connsiteY2" fmla="*/ 1928 h 1447033"/>
                <a:gd name="connsiteX3" fmla="*/ 4802187 w 4808750"/>
                <a:gd name="connsiteY3" fmla="*/ 1442630 h 1447033"/>
                <a:gd name="connsiteX4" fmla="*/ 3175 w 4808750"/>
                <a:gd name="connsiteY4" fmla="*/ 1442630 h 1447033"/>
                <a:gd name="connsiteX5" fmla="*/ 3174 w 4808750"/>
                <a:gd name="connsiteY5" fmla="*/ 173910 h 1447033"/>
                <a:gd name="connsiteX0" fmla="*/ 3174 w 4808750"/>
                <a:gd name="connsiteY0" fmla="*/ 173912 h 1447033"/>
                <a:gd name="connsiteX1" fmla="*/ 3207808 w 4808750"/>
                <a:gd name="connsiteY1" fmla="*/ 519903 h 1447033"/>
                <a:gd name="connsiteX2" fmla="*/ 4802187 w 4808750"/>
                <a:gd name="connsiteY2" fmla="*/ 1930 h 1447033"/>
                <a:gd name="connsiteX3" fmla="*/ 4802187 w 4808750"/>
                <a:gd name="connsiteY3" fmla="*/ 1442632 h 1447033"/>
                <a:gd name="connsiteX4" fmla="*/ 3175 w 4808750"/>
                <a:gd name="connsiteY4" fmla="*/ 1442632 h 1447033"/>
                <a:gd name="connsiteX5" fmla="*/ 3174 w 4808750"/>
                <a:gd name="connsiteY5" fmla="*/ 173912 h 14470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808750" h="1447033">
                  <a:moveTo>
                    <a:pt x="3174" y="173912"/>
                  </a:moveTo>
                  <a:cubicBezTo>
                    <a:pt x="2317607" y="929370"/>
                    <a:pt x="2427711" y="826673"/>
                    <a:pt x="3207808" y="519903"/>
                  </a:cubicBezTo>
                  <a:cubicBezTo>
                    <a:pt x="3378305" y="427445"/>
                    <a:pt x="4245610" y="10548"/>
                    <a:pt x="4802187" y="1930"/>
                  </a:cubicBezTo>
                  <a:cubicBezTo>
                    <a:pt x="4808750" y="1"/>
                    <a:pt x="4800388" y="1447034"/>
                    <a:pt x="4802187" y="1442632"/>
                  </a:cubicBezTo>
                  <a:lnTo>
                    <a:pt x="3175" y="1442632"/>
                  </a:lnTo>
                  <a:cubicBezTo>
                    <a:pt x="0" y="1443246"/>
                    <a:pt x="4444" y="1442163"/>
                    <a:pt x="3174" y="173912"/>
                  </a:cubicBezTo>
                  <a:close/>
                </a:path>
              </a:pathLst>
            </a:custGeom>
            <a:gradFill flip="none" rotWithShape="1">
              <a:gsLst>
                <a:gs pos="0">
                  <a:schemeClr val="accent5">
                    <a:alpha val="43000"/>
                  </a:schemeClr>
                </a:gs>
                <a:gs pos="72000">
                  <a:srgbClr val="0E5784"/>
                </a:gs>
                <a:gs pos="77000">
                  <a:srgbClr val="0E5784"/>
                </a:gs>
                <a:gs pos="97000">
                  <a:schemeClr val="bg1">
                    <a:alpha val="7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9" name="Picture 18" descr="2012_Cutwater_Asset_Management_Logo.wmf"/>
          <p:cNvPicPr>
            <a:picLocks noChangeAspect="1"/>
          </p:cNvPicPr>
          <p:nvPr/>
        </p:nvPicPr>
        <p:blipFill>
          <a:blip r:embed="rId2" cstate="print"/>
          <a:stretch>
            <a:fillRect/>
          </a:stretch>
        </p:blipFill>
        <p:spPr>
          <a:xfrm>
            <a:off x="465138" y="5807260"/>
            <a:ext cx="940897" cy="597997"/>
          </a:xfrm>
          <a:prstGeom prst="rect">
            <a:avLst/>
          </a:prstGeom>
        </p:spPr>
      </p:pic>
      <p:sp>
        <p:nvSpPr>
          <p:cNvPr id="21" name="Text Placeholder 2"/>
          <p:cNvSpPr>
            <a:spLocks noGrp="1"/>
          </p:cNvSpPr>
          <p:nvPr>
            <p:ph type="body" idx="11"/>
          </p:nvPr>
        </p:nvSpPr>
        <p:spPr bwMode="gray">
          <a:xfrm>
            <a:off x="3513221" y="3656987"/>
            <a:ext cx="5146593" cy="1841726"/>
          </a:xfrm>
          <a:noFill/>
          <a:ln w="9525">
            <a:noFill/>
            <a:miter lim="800000"/>
            <a:headEnd/>
            <a:tailEnd/>
          </a:ln>
        </p:spPr>
        <p:txBody>
          <a:bodyPr>
            <a:normAutofit/>
          </a:bodyPr>
          <a:lstStyle>
            <a:lvl1pPr marL="0" indent="0" algn="l" defTabSz="914400" rtl="0" eaLnBrk="1" fontAlgn="base" latinLnBrk="0" hangingPunct="1">
              <a:spcBef>
                <a:spcPct val="0"/>
              </a:spcBef>
              <a:spcAft>
                <a:spcPts val="600"/>
              </a:spcAft>
              <a:buFont typeface="Arial" pitchFamily="34" charset="0"/>
              <a:buNone/>
              <a:tabLst>
                <a:tab pos="461963" algn="l"/>
              </a:tabLst>
              <a:defRPr lang="en-US" sz="1600" b="0" kern="1200" smtClean="0">
                <a:solidFill>
                  <a:schemeClr val="tx1">
                    <a:tint val="75000"/>
                  </a:schemeClr>
                </a:solidFill>
                <a:latin typeface="+mj-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20" name="Slide Number Placeholder 3"/>
          <p:cNvSpPr txBox="1">
            <a:spLocks/>
          </p:cNvSpPr>
          <p:nvPr userDrawn="1"/>
        </p:nvSpPr>
        <p:spPr bwMode="grayWhite">
          <a:xfrm>
            <a:off x="6572251" y="6464301"/>
            <a:ext cx="2133600" cy="365125"/>
          </a:xfrm>
          <a:prstGeom prst="rect">
            <a:avLst/>
          </a:prstGeom>
        </p:spPr>
        <p:txBody>
          <a:bodyPr vert="horz" wrap="square" lIns="91440" tIns="45720" rIns="91440" bIns="45720" numCol="1" anchor="t" anchorCtr="0" compatLnSpc="1">
            <a:prstTxWarp prst="textNoShape">
              <a:avLst/>
            </a:prstTxWarp>
          </a:bodyPr>
          <a:lstStyle>
            <a:lvl1pPr>
              <a:defRPr>
                <a:solidFill>
                  <a:schemeClr val="bg1"/>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3A102862-4553-4673-A653-13EC93ACF60C}" type="slidenum">
              <a:rPr kumimoji="0" lang="en-US" sz="1000" b="0" i="0" u="none" strike="noStrike" kern="1200" cap="none" spc="0" normalizeH="0" baseline="0" noProof="0" smtClean="0">
                <a:ln>
                  <a:noFill/>
                </a:ln>
                <a:solidFill>
                  <a:schemeClr val="bg1"/>
                </a:solidFill>
                <a:effectLst/>
                <a:uLnTx/>
                <a:uFillTx/>
                <a:latin typeface="Arial" pitchFamily="34" charset="0"/>
                <a:ea typeface="Arial" pitchFamily="34" charset="0"/>
                <a:cs typeface="Arial"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schemeClr val="bg1"/>
              </a:solidFill>
              <a:effectLst/>
              <a:uLnTx/>
              <a:uFillTx/>
              <a:latin typeface="Arial" pitchFamily="34" charset="0"/>
              <a:ea typeface="Arial" pitchFamily="34" charset="0"/>
              <a:cs typeface="Arial" pitchFamily="34" charset="0"/>
            </a:endParaRPr>
          </a:p>
        </p:txBody>
      </p:sp>
      <p:grpSp>
        <p:nvGrpSpPr>
          <p:cNvPr id="22" name="Group 21"/>
          <p:cNvGrpSpPr/>
          <p:nvPr userDrawn="1"/>
        </p:nvGrpSpPr>
        <p:grpSpPr>
          <a:xfrm>
            <a:off x="-35168" y="5354516"/>
            <a:ext cx="9458224" cy="1503484"/>
            <a:chOff x="-10160" y="5612236"/>
            <a:chExt cx="9354084" cy="1245764"/>
          </a:xfrm>
        </p:grpSpPr>
        <p:sp>
          <p:nvSpPr>
            <p:cNvPr id="23" name="Freeform 22"/>
            <p:cNvSpPr/>
            <p:nvPr userDrawn="1"/>
          </p:nvSpPr>
          <p:spPr>
            <a:xfrm>
              <a:off x="-3597" y="5612236"/>
              <a:ext cx="9347521" cy="1242948"/>
            </a:xfrm>
            <a:custGeom>
              <a:avLst/>
              <a:gdLst>
                <a:gd name="connsiteX0" fmla="*/ 0 w 4799012"/>
                <a:gd name="connsiteY0" fmla="*/ 0 h 1225550"/>
                <a:gd name="connsiteX1" fmla="*/ 4799012 w 4799012"/>
                <a:gd name="connsiteY1" fmla="*/ 0 h 1225550"/>
                <a:gd name="connsiteX2" fmla="*/ 4799012 w 4799012"/>
                <a:gd name="connsiteY2" fmla="*/ 1225550 h 1225550"/>
                <a:gd name="connsiteX3" fmla="*/ 0 w 4799012"/>
                <a:gd name="connsiteY3" fmla="*/ 1225550 h 1225550"/>
                <a:gd name="connsiteX4" fmla="*/ 0 w 4799012"/>
                <a:gd name="connsiteY4" fmla="*/ 0 h 1225550"/>
                <a:gd name="connsiteX0" fmla="*/ 0 w 4799012"/>
                <a:gd name="connsiteY0" fmla="*/ 254 h 1225804"/>
                <a:gd name="connsiteX1" fmla="*/ 1220660 w 4799012"/>
                <a:gd name="connsiteY1" fmla="*/ 0 h 1225804"/>
                <a:gd name="connsiteX2" fmla="*/ 4799012 w 4799012"/>
                <a:gd name="connsiteY2" fmla="*/ 254 h 1225804"/>
                <a:gd name="connsiteX3" fmla="*/ 4799012 w 4799012"/>
                <a:gd name="connsiteY3" fmla="*/ 1225804 h 1225804"/>
                <a:gd name="connsiteX4" fmla="*/ 0 w 4799012"/>
                <a:gd name="connsiteY4" fmla="*/ 1225804 h 1225804"/>
                <a:gd name="connsiteX5" fmla="*/ 0 w 4799012"/>
                <a:gd name="connsiteY5" fmla="*/ 254 h 1225804"/>
                <a:gd name="connsiteX0" fmla="*/ 0 w 4799012"/>
                <a:gd name="connsiteY0" fmla="*/ 6350 h 1231900"/>
                <a:gd name="connsiteX1" fmla="*/ 1220660 w 4799012"/>
                <a:gd name="connsiteY1" fmla="*/ 6096 h 1231900"/>
                <a:gd name="connsiteX2" fmla="*/ 3317684 w 4799012"/>
                <a:gd name="connsiteY2" fmla="*/ 0 h 1231900"/>
                <a:gd name="connsiteX3" fmla="*/ 4799012 w 4799012"/>
                <a:gd name="connsiteY3" fmla="*/ 6350 h 1231900"/>
                <a:gd name="connsiteX4" fmla="*/ 4799012 w 4799012"/>
                <a:gd name="connsiteY4" fmla="*/ 1231900 h 1231900"/>
                <a:gd name="connsiteX5" fmla="*/ 0 w 4799012"/>
                <a:gd name="connsiteY5" fmla="*/ 1231900 h 1231900"/>
                <a:gd name="connsiteX6" fmla="*/ 0 w 4799012"/>
                <a:gd name="connsiteY6" fmla="*/ 6350 h 1231900"/>
                <a:gd name="connsiteX0" fmla="*/ 0 w 4799012"/>
                <a:gd name="connsiteY0" fmla="*/ 6350 h 1231900"/>
                <a:gd name="connsiteX1" fmla="*/ 1220660 w 4799012"/>
                <a:gd name="connsiteY1" fmla="*/ 6096 h 1231900"/>
                <a:gd name="connsiteX2" fmla="*/ 3317684 w 4799012"/>
                <a:gd name="connsiteY2" fmla="*/ 0 h 1231900"/>
                <a:gd name="connsiteX3" fmla="*/ 4238180 w 4799012"/>
                <a:gd name="connsiteY3" fmla="*/ 0 h 1231900"/>
                <a:gd name="connsiteX4" fmla="*/ 4799012 w 4799012"/>
                <a:gd name="connsiteY4" fmla="*/ 6350 h 1231900"/>
                <a:gd name="connsiteX5" fmla="*/ 4799012 w 4799012"/>
                <a:gd name="connsiteY5" fmla="*/ 1231900 h 1231900"/>
                <a:gd name="connsiteX6" fmla="*/ 0 w 4799012"/>
                <a:gd name="connsiteY6" fmla="*/ 1231900 h 1231900"/>
                <a:gd name="connsiteX7" fmla="*/ 0 w 4799012"/>
                <a:gd name="connsiteY7" fmla="*/ 6350 h 1231900"/>
                <a:gd name="connsiteX0" fmla="*/ 0 w 4799012"/>
                <a:gd name="connsiteY0" fmla="*/ 6350 h 1231900"/>
                <a:gd name="connsiteX1" fmla="*/ 1184084 w 4799012"/>
                <a:gd name="connsiteY1" fmla="*/ 274066 h 1231900"/>
                <a:gd name="connsiteX2" fmla="*/ 3317684 w 4799012"/>
                <a:gd name="connsiteY2" fmla="*/ 0 h 1231900"/>
                <a:gd name="connsiteX3" fmla="*/ 4238180 w 4799012"/>
                <a:gd name="connsiteY3" fmla="*/ 0 h 1231900"/>
                <a:gd name="connsiteX4" fmla="*/ 4799012 w 4799012"/>
                <a:gd name="connsiteY4" fmla="*/ 6350 h 1231900"/>
                <a:gd name="connsiteX5" fmla="*/ 4799012 w 4799012"/>
                <a:gd name="connsiteY5" fmla="*/ 1231900 h 1231900"/>
                <a:gd name="connsiteX6" fmla="*/ 0 w 4799012"/>
                <a:gd name="connsiteY6" fmla="*/ 1231900 h 1231900"/>
                <a:gd name="connsiteX7" fmla="*/ 0 w 4799012"/>
                <a:gd name="connsiteY7" fmla="*/ 6350 h 1231900"/>
                <a:gd name="connsiteX0" fmla="*/ 0 w 4799012"/>
                <a:gd name="connsiteY0" fmla="*/ 6350 h 1231900"/>
                <a:gd name="connsiteX1" fmla="*/ 1184084 w 4799012"/>
                <a:gd name="connsiteY1" fmla="*/ 274066 h 1231900"/>
                <a:gd name="connsiteX2" fmla="*/ 3342068 w 4799012"/>
                <a:gd name="connsiteY2" fmla="*/ 146050 h 1231900"/>
                <a:gd name="connsiteX3" fmla="*/ 4238180 w 4799012"/>
                <a:gd name="connsiteY3" fmla="*/ 0 h 1231900"/>
                <a:gd name="connsiteX4" fmla="*/ 4799012 w 4799012"/>
                <a:gd name="connsiteY4" fmla="*/ 6350 h 1231900"/>
                <a:gd name="connsiteX5" fmla="*/ 4799012 w 4799012"/>
                <a:gd name="connsiteY5" fmla="*/ 1231900 h 1231900"/>
                <a:gd name="connsiteX6" fmla="*/ 0 w 4799012"/>
                <a:gd name="connsiteY6" fmla="*/ 1231900 h 1231900"/>
                <a:gd name="connsiteX7" fmla="*/ 0 w 4799012"/>
                <a:gd name="connsiteY7" fmla="*/ 6350 h 1231900"/>
                <a:gd name="connsiteX0" fmla="*/ 0 w 4799012"/>
                <a:gd name="connsiteY0" fmla="*/ 6350 h 1231900"/>
                <a:gd name="connsiteX1" fmla="*/ 1184084 w 4799012"/>
                <a:gd name="connsiteY1" fmla="*/ 274066 h 1231900"/>
                <a:gd name="connsiteX2" fmla="*/ 3342068 w 4799012"/>
                <a:gd name="connsiteY2" fmla="*/ 146050 h 1231900"/>
                <a:gd name="connsiteX3" fmla="*/ 4238180 w 4799012"/>
                <a:gd name="connsiteY3" fmla="*/ 0 h 1231900"/>
                <a:gd name="connsiteX4" fmla="*/ 4799012 w 4799012"/>
                <a:gd name="connsiteY4" fmla="*/ 6350 h 1231900"/>
                <a:gd name="connsiteX5" fmla="*/ 4799012 w 4799012"/>
                <a:gd name="connsiteY5" fmla="*/ 1231900 h 1231900"/>
                <a:gd name="connsiteX6" fmla="*/ 0 w 4799012"/>
                <a:gd name="connsiteY6" fmla="*/ 1231900 h 1231900"/>
                <a:gd name="connsiteX7" fmla="*/ 0 w 4799012"/>
                <a:gd name="connsiteY7" fmla="*/ 6350 h 1231900"/>
                <a:gd name="connsiteX0" fmla="*/ 0 w 4799012"/>
                <a:gd name="connsiteY0" fmla="*/ 159639 h 1385189"/>
                <a:gd name="connsiteX1" fmla="*/ 1184084 w 4799012"/>
                <a:gd name="connsiteY1" fmla="*/ 427355 h 1385189"/>
                <a:gd name="connsiteX2" fmla="*/ 3342068 w 4799012"/>
                <a:gd name="connsiteY2" fmla="*/ 299339 h 1385189"/>
                <a:gd name="connsiteX3" fmla="*/ 4238180 w 4799012"/>
                <a:gd name="connsiteY3" fmla="*/ 153289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205317 h 1430867"/>
                <a:gd name="connsiteX1" fmla="*/ 1184084 w 4799012"/>
                <a:gd name="connsiteY1" fmla="*/ 473033 h 1430867"/>
                <a:gd name="connsiteX2" fmla="*/ 3342068 w 4799012"/>
                <a:gd name="connsiteY2" fmla="*/ 345017 h 1430867"/>
                <a:gd name="connsiteX3" fmla="*/ 4238180 w 4799012"/>
                <a:gd name="connsiteY3" fmla="*/ 198967 h 1430867"/>
                <a:gd name="connsiteX4" fmla="*/ 4799012 w 4799012"/>
                <a:gd name="connsiteY4" fmla="*/ 205317 h 1430867"/>
                <a:gd name="connsiteX5" fmla="*/ 4799012 w 4799012"/>
                <a:gd name="connsiteY5" fmla="*/ 1430867 h 1430867"/>
                <a:gd name="connsiteX6" fmla="*/ 0 w 4799012"/>
                <a:gd name="connsiteY6" fmla="*/ 1430867 h 1430867"/>
                <a:gd name="connsiteX7" fmla="*/ 0 w 4799012"/>
                <a:gd name="connsiteY7" fmla="*/ 205317 h 1430867"/>
                <a:gd name="connsiteX0" fmla="*/ 0 w 4799012"/>
                <a:gd name="connsiteY0" fmla="*/ 205317 h 1430867"/>
                <a:gd name="connsiteX1" fmla="*/ 1184084 w 4799012"/>
                <a:gd name="connsiteY1" fmla="*/ 473033 h 1430867"/>
                <a:gd name="connsiteX2" fmla="*/ 3342068 w 4799012"/>
                <a:gd name="connsiteY2" fmla="*/ 345017 h 1430867"/>
                <a:gd name="connsiteX3" fmla="*/ 4225988 w 4799012"/>
                <a:gd name="connsiteY3" fmla="*/ 326729 h 1430867"/>
                <a:gd name="connsiteX4" fmla="*/ 4799012 w 4799012"/>
                <a:gd name="connsiteY4" fmla="*/ 205317 h 1430867"/>
                <a:gd name="connsiteX5" fmla="*/ 4799012 w 4799012"/>
                <a:gd name="connsiteY5" fmla="*/ 1430867 h 1430867"/>
                <a:gd name="connsiteX6" fmla="*/ 0 w 4799012"/>
                <a:gd name="connsiteY6" fmla="*/ 1430867 h 1430867"/>
                <a:gd name="connsiteX7" fmla="*/ 0 w 4799012"/>
                <a:gd name="connsiteY7" fmla="*/ 205317 h 1430867"/>
                <a:gd name="connsiteX0" fmla="*/ 0 w 4799012"/>
                <a:gd name="connsiteY0" fmla="*/ 205317 h 1430867"/>
                <a:gd name="connsiteX1" fmla="*/ 1184084 w 4799012"/>
                <a:gd name="connsiteY1" fmla="*/ 473033 h 1430867"/>
                <a:gd name="connsiteX2" fmla="*/ 3342068 w 4799012"/>
                <a:gd name="connsiteY2" fmla="*/ 345017 h 1430867"/>
                <a:gd name="connsiteX3" fmla="*/ 3994340 w 4799012"/>
                <a:gd name="connsiteY3" fmla="*/ 460841 h 1430867"/>
                <a:gd name="connsiteX4" fmla="*/ 4799012 w 4799012"/>
                <a:gd name="connsiteY4" fmla="*/ 205317 h 1430867"/>
                <a:gd name="connsiteX5" fmla="*/ 4799012 w 4799012"/>
                <a:gd name="connsiteY5" fmla="*/ 1430867 h 1430867"/>
                <a:gd name="connsiteX6" fmla="*/ 0 w 4799012"/>
                <a:gd name="connsiteY6" fmla="*/ 1430867 h 1430867"/>
                <a:gd name="connsiteX7" fmla="*/ 0 w 4799012"/>
                <a:gd name="connsiteY7" fmla="*/ 205317 h 1430867"/>
                <a:gd name="connsiteX0" fmla="*/ 0 w 4799012"/>
                <a:gd name="connsiteY0" fmla="*/ 159639 h 1385189"/>
                <a:gd name="connsiteX1" fmla="*/ 1184084 w 4799012"/>
                <a:gd name="connsiteY1" fmla="*/ 427355 h 1385189"/>
                <a:gd name="connsiteX2" fmla="*/ 3342068 w 4799012"/>
                <a:gd name="connsiteY2" fmla="*/ 299339 h 1385189"/>
                <a:gd name="connsiteX3" fmla="*/ 3994340 w 4799012"/>
                <a:gd name="connsiteY3" fmla="*/ 415163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3342068 w 4799012"/>
                <a:gd name="connsiteY2" fmla="*/ 299339 h 1385189"/>
                <a:gd name="connsiteX3" fmla="*/ 3994340 w 4799012"/>
                <a:gd name="connsiteY3" fmla="*/ 415163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2433764 w 4799012"/>
                <a:gd name="connsiteY2" fmla="*/ 159640 h 1385189"/>
                <a:gd name="connsiteX3" fmla="*/ 3994340 w 4799012"/>
                <a:gd name="connsiteY3" fmla="*/ 415163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2433764 w 4799012"/>
                <a:gd name="connsiteY2" fmla="*/ 159640 h 1385189"/>
                <a:gd name="connsiteX3" fmla="*/ 3994340 w 4799012"/>
                <a:gd name="connsiteY3" fmla="*/ 415163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2433764 w 4799012"/>
                <a:gd name="connsiteY2" fmla="*/ 159640 h 1385189"/>
                <a:gd name="connsiteX3" fmla="*/ 3829748 w 4799012"/>
                <a:gd name="connsiteY3" fmla="*/ 421259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2433764 w 4799012"/>
                <a:gd name="connsiteY2" fmla="*/ 159640 h 1385189"/>
                <a:gd name="connsiteX3" fmla="*/ 3829748 w 4799012"/>
                <a:gd name="connsiteY3" fmla="*/ 421259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2433764 w 4799012"/>
                <a:gd name="connsiteY2" fmla="*/ 159640 h 1385189"/>
                <a:gd name="connsiteX3" fmla="*/ 3829748 w 4799012"/>
                <a:gd name="connsiteY3" fmla="*/ 421259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2433764 w 4799012"/>
                <a:gd name="connsiteY2" fmla="*/ 159640 h 1385189"/>
                <a:gd name="connsiteX3" fmla="*/ 3829748 w 4799012"/>
                <a:gd name="connsiteY3" fmla="*/ 421259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2433764 w 4799012"/>
                <a:gd name="connsiteY2" fmla="*/ 159640 h 1385189"/>
                <a:gd name="connsiteX3" fmla="*/ 3659060 w 4799012"/>
                <a:gd name="connsiteY3" fmla="*/ 463931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2433764 w 4799012"/>
                <a:gd name="connsiteY2" fmla="*/ 159640 h 1385189"/>
                <a:gd name="connsiteX3" fmla="*/ 3671252 w 4799012"/>
                <a:gd name="connsiteY3" fmla="*/ 488315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62103 h 1287653"/>
                <a:gd name="connsiteX1" fmla="*/ 1184084 w 4799012"/>
                <a:gd name="connsiteY1" fmla="*/ 329819 h 1287653"/>
                <a:gd name="connsiteX2" fmla="*/ 2433764 w 4799012"/>
                <a:gd name="connsiteY2" fmla="*/ 62104 h 1287653"/>
                <a:gd name="connsiteX3" fmla="*/ 3671252 w 4799012"/>
                <a:gd name="connsiteY3" fmla="*/ 390779 h 1287653"/>
                <a:gd name="connsiteX4" fmla="*/ 4799012 w 4799012"/>
                <a:gd name="connsiteY4" fmla="*/ 62103 h 1287653"/>
                <a:gd name="connsiteX5" fmla="*/ 4799012 w 4799012"/>
                <a:gd name="connsiteY5" fmla="*/ 1287653 h 1287653"/>
                <a:gd name="connsiteX6" fmla="*/ 0 w 4799012"/>
                <a:gd name="connsiteY6" fmla="*/ 1287653 h 1287653"/>
                <a:gd name="connsiteX7" fmla="*/ 0 w 4799012"/>
                <a:gd name="connsiteY7" fmla="*/ 62103 h 1287653"/>
                <a:gd name="connsiteX0" fmla="*/ 0 w 4799012"/>
                <a:gd name="connsiteY0" fmla="*/ 62103 h 1287653"/>
                <a:gd name="connsiteX1" fmla="*/ 1184084 w 4799012"/>
                <a:gd name="connsiteY1" fmla="*/ 329819 h 1287653"/>
                <a:gd name="connsiteX2" fmla="*/ 2458148 w 4799012"/>
                <a:gd name="connsiteY2" fmla="*/ 464186 h 1287653"/>
                <a:gd name="connsiteX3" fmla="*/ 3671252 w 4799012"/>
                <a:gd name="connsiteY3" fmla="*/ 390779 h 1287653"/>
                <a:gd name="connsiteX4" fmla="*/ 4799012 w 4799012"/>
                <a:gd name="connsiteY4" fmla="*/ 62103 h 1287653"/>
                <a:gd name="connsiteX5" fmla="*/ 4799012 w 4799012"/>
                <a:gd name="connsiteY5" fmla="*/ 1287653 h 1287653"/>
                <a:gd name="connsiteX6" fmla="*/ 0 w 4799012"/>
                <a:gd name="connsiteY6" fmla="*/ 1287653 h 1287653"/>
                <a:gd name="connsiteX7" fmla="*/ 0 w 4799012"/>
                <a:gd name="connsiteY7" fmla="*/ 62103 h 1287653"/>
                <a:gd name="connsiteX0" fmla="*/ 0 w 4799012"/>
                <a:gd name="connsiteY0" fmla="*/ 62103 h 1287653"/>
                <a:gd name="connsiteX1" fmla="*/ 2122868 w 4799012"/>
                <a:gd name="connsiteY1" fmla="*/ 293243 h 1287653"/>
                <a:gd name="connsiteX2" fmla="*/ 2458148 w 4799012"/>
                <a:gd name="connsiteY2" fmla="*/ 464186 h 1287653"/>
                <a:gd name="connsiteX3" fmla="*/ 3671252 w 4799012"/>
                <a:gd name="connsiteY3" fmla="*/ 390779 h 1287653"/>
                <a:gd name="connsiteX4" fmla="*/ 4799012 w 4799012"/>
                <a:gd name="connsiteY4" fmla="*/ 62103 h 1287653"/>
                <a:gd name="connsiteX5" fmla="*/ 4799012 w 4799012"/>
                <a:gd name="connsiteY5" fmla="*/ 1287653 h 1287653"/>
                <a:gd name="connsiteX6" fmla="*/ 0 w 4799012"/>
                <a:gd name="connsiteY6" fmla="*/ 1287653 h 1287653"/>
                <a:gd name="connsiteX7" fmla="*/ 0 w 4799012"/>
                <a:gd name="connsiteY7" fmla="*/ 62103 h 1287653"/>
                <a:gd name="connsiteX0" fmla="*/ 0 w 4799012"/>
                <a:gd name="connsiteY0" fmla="*/ 62103 h 1287653"/>
                <a:gd name="connsiteX1" fmla="*/ 2122868 w 4799012"/>
                <a:gd name="connsiteY1" fmla="*/ 293243 h 1287653"/>
                <a:gd name="connsiteX2" fmla="*/ 3671252 w 4799012"/>
                <a:gd name="connsiteY2" fmla="*/ 390779 h 1287653"/>
                <a:gd name="connsiteX3" fmla="*/ 4799012 w 4799012"/>
                <a:gd name="connsiteY3" fmla="*/ 62103 h 1287653"/>
                <a:gd name="connsiteX4" fmla="*/ 4799012 w 4799012"/>
                <a:gd name="connsiteY4" fmla="*/ 1287653 h 1287653"/>
                <a:gd name="connsiteX5" fmla="*/ 0 w 4799012"/>
                <a:gd name="connsiteY5" fmla="*/ 1287653 h 1287653"/>
                <a:gd name="connsiteX6" fmla="*/ 0 w 4799012"/>
                <a:gd name="connsiteY6" fmla="*/ 62103 h 1287653"/>
                <a:gd name="connsiteX0" fmla="*/ 0 w 4799012"/>
                <a:gd name="connsiteY0" fmla="*/ 62103 h 1287653"/>
                <a:gd name="connsiteX1" fmla="*/ 2282825 w 4799012"/>
                <a:gd name="connsiteY1" fmla="*/ 287147 h 1287653"/>
                <a:gd name="connsiteX2" fmla="*/ 3671252 w 4799012"/>
                <a:gd name="connsiteY2" fmla="*/ 390779 h 1287653"/>
                <a:gd name="connsiteX3" fmla="*/ 4799012 w 4799012"/>
                <a:gd name="connsiteY3" fmla="*/ 62103 h 1287653"/>
                <a:gd name="connsiteX4" fmla="*/ 4799012 w 4799012"/>
                <a:gd name="connsiteY4" fmla="*/ 1287653 h 1287653"/>
                <a:gd name="connsiteX5" fmla="*/ 0 w 4799012"/>
                <a:gd name="connsiteY5" fmla="*/ 1287653 h 1287653"/>
                <a:gd name="connsiteX6" fmla="*/ 0 w 4799012"/>
                <a:gd name="connsiteY6" fmla="*/ 62103 h 1287653"/>
                <a:gd name="connsiteX0" fmla="*/ 0 w 4799012"/>
                <a:gd name="connsiteY0" fmla="*/ 0 h 1225550"/>
                <a:gd name="connsiteX1" fmla="*/ 2282825 w 4799012"/>
                <a:gd name="connsiteY1" fmla="*/ 225044 h 1225550"/>
                <a:gd name="connsiteX2" fmla="*/ 3671252 w 4799012"/>
                <a:gd name="connsiteY2" fmla="*/ 328676 h 1225550"/>
                <a:gd name="connsiteX3" fmla="*/ 4799012 w 4799012"/>
                <a:gd name="connsiteY3" fmla="*/ 0 h 1225550"/>
                <a:gd name="connsiteX4" fmla="*/ 4799012 w 4799012"/>
                <a:gd name="connsiteY4" fmla="*/ 1225550 h 1225550"/>
                <a:gd name="connsiteX5" fmla="*/ 0 w 4799012"/>
                <a:gd name="connsiteY5" fmla="*/ 1225550 h 1225550"/>
                <a:gd name="connsiteX6" fmla="*/ 0 w 4799012"/>
                <a:gd name="connsiteY6" fmla="*/ 0 h 1225550"/>
                <a:gd name="connsiteX0" fmla="*/ 0 w 4799012"/>
                <a:gd name="connsiteY0" fmla="*/ 166751 h 1392301"/>
                <a:gd name="connsiteX1" fmla="*/ 2282825 w 4799012"/>
                <a:gd name="connsiteY1" fmla="*/ 391795 h 1392301"/>
                <a:gd name="connsiteX2" fmla="*/ 3671252 w 4799012"/>
                <a:gd name="connsiteY2" fmla="*/ 495427 h 1392301"/>
                <a:gd name="connsiteX3" fmla="*/ 4799012 w 4799012"/>
                <a:gd name="connsiteY3" fmla="*/ 166751 h 1392301"/>
                <a:gd name="connsiteX4" fmla="*/ 4799012 w 4799012"/>
                <a:gd name="connsiteY4" fmla="*/ 1392301 h 1392301"/>
                <a:gd name="connsiteX5" fmla="*/ 0 w 4799012"/>
                <a:gd name="connsiteY5" fmla="*/ 1392301 h 1392301"/>
                <a:gd name="connsiteX6" fmla="*/ 0 w 4799012"/>
                <a:gd name="connsiteY6" fmla="*/ 166751 h 1392301"/>
                <a:gd name="connsiteX0" fmla="*/ 0 w 4799012"/>
                <a:gd name="connsiteY0" fmla="*/ 166751 h 1392301"/>
                <a:gd name="connsiteX1" fmla="*/ 2282825 w 4799012"/>
                <a:gd name="connsiteY1" fmla="*/ 489331 h 1392301"/>
                <a:gd name="connsiteX2" fmla="*/ 3671252 w 4799012"/>
                <a:gd name="connsiteY2" fmla="*/ 495427 h 1392301"/>
                <a:gd name="connsiteX3" fmla="*/ 4799012 w 4799012"/>
                <a:gd name="connsiteY3" fmla="*/ 166751 h 1392301"/>
                <a:gd name="connsiteX4" fmla="*/ 4799012 w 4799012"/>
                <a:gd name="connsiteY4" fmla="*/ 1392301 h 1392301"/>
                <a:gd name="connsiteX5" fmla="*/ 0 w 4799012"/>
                <a:gd name="connsiteY5" fmla="*/ 1392301 h 1392301"/>
                <a:gd name="connsiteX6" fmla="*/ 0 w 4799012"/>
                <a:gd name="connsiteY6" fmla="*/ 166751 h 1392301"/>
                <a:gd name="connsiteX0" fmla="*/ 0 w 4799012"/>
                <a:gd name="connsiteY0" fmla="*/ 166751 h 1392301"/>
                <a:gd name="connsiteX1" fmla="*/ 2282825 w 4799012"/>
                <a:gd name="connsiteY1" fmla="*/ 574675 h 1392301"/>
                <a:gd name="connsiteX2" fmla="*/ 3671252 w 4799012"/>
                <a:gd name="connsiteY2" fmla="*/ 495427 h 1392301"/>
                <a:gd name="connsiteX3" fmla="*/ 4799012 w 4799012"/>
                <a:gd name="connsiteY3" fmla="*/ 166751 h 1392301"/>
                <a:gd name="connsiteX4" fmla="*/ 4799012 w 4799012"/>
                <a:gd name="connsiteY4" fmla="*/ 1392301 h 1392301"/>
                <a:gd name="connsiteX5" fmla="*/ 0 w 4799012"/>
                <a:gd name="connsiteY5" fmla="*/ 1392301 h 1392301"/>
                <a:gd name="connsiteX6" fmla="*/ 0 w 4799012"/>
                <a:gd name="connsiteY6" fmla="*/ 166751 h 1392301"/>
                <a:gd name="connsiteX0" fmla="*/ 0 w 4799012"/>
                <a:gd name="connsiteY0" fmla="*/ 166751 h 1392301"/>
                <a:gd name="connsiteX1" fmla="*/ 2282825 w 4799012"/>
                <a:gd name="connsiteY1" fmla="*/ 605155 h 1392301"/>
                <a:gd name="connsiteX2" fmla="*/ 3671252 w 4799012"/>
                <a:gd name="connsiteY2" fmla="*/ 495427 h 1392301"/>
                <a:gd name="connsiteX3" fmla="*/ 4799012 w 4799012"/>
                <a:gd name="connsiteY3" fmla="*/ 166751 h 1392301"/>
                <a:gd name="connsiteX4" fmla="*/ 4799012 w 4799012"/>
                <a:gd name="connsiteY4" fmla="*/ 1392301 h 1392301"/>
                <a:gd name="connsiteX5" fmla="*/ 0 w 4799012"/>
                <a:gd name="connsiteY5" fmla="*/ 1392301 h 1392301"/>
                <a:gd name="connsiteX6" fmla="*/ 0 w 4799012"/>
                <a:gd name="connsiteY6" fmla="*/ 166751 h 1392301"/>
                <a:gd name="connsiteX0" fmla="*/ 0 w 4799012"/>
                <a:gd name="connsiteY0" fmla="*/ 166751 h 1392301"/>
                <a:gd name="connsiteX1" fmla="*/ 2982404 w 4799012"/>
                <a:gd name="connsiteY1" fmla="*/ 586867 h 1392301"/>
                <a:gd name="connsiteX2" fmla="*/ 3671252 w 4799012"/>
                <a:gd name="connsiteY2" fmla="*/ 495427 h 1392301"/>
                <a:gd name="connsiteX3" fmla="*/ 4799012 w 4799012"/>
                <a:gd name="connsiteY3" fmla="*/ 166751 h 1392301"/>
                <a:gd name="connsiteX4" fmla="*/ 4799012 w 4799012"/>
                <a:gd name="connsiteY4" fmla="*/ 1392301 h 1392301"/>
                <a:gd name="connsiteX5" fmla="*/ 0 w 4799012"/>
                <a:gd name="connsiteY5" fmla="*/ 1392301 h 1392301"/>
                <a:gd name="connsiteX6" fmla="*/ 0 w 4799012"/>
                <a:gd name="connsiteY6" fmla="*/ 166751 h 1392301"/>
                <a:gd name="connsiteX0" fmla="*/ 0 w 4799012"/>
                <a:gd name="connsiteY0" fmla="*/ 81407 h 1306957"/>
                <a:gd name="connsiteX1" fmla="*/ 2982404 w 4799012"/>
                <a:gd name="connsiteY1" fmla="*/ 501523 h 1306957"/>
                <a:gd name="connsiteX2" fmla="*/ 3671252 w 4799012"/>
                <a:gd name="connsiteY2" fmla="*/ 410083 h 1306957"/>
                <a:gd name="connsiteX3" fmla="*/ 4799012 w 4799012"/>
                <a:gd name="connsiteY3" fmla="*/ 81407 h 1306957"/>
                <a:gd name="connsiteX4" fmla="*/ 4799012 w 4799012"/>
                <a:gd name="connsiteY4" fmla="*/ 1306957 h 1306957"/>
                <a:gd name="connsiteX5" fmla="*/ 0 w 4799012"/>
                <a:gd name="connsiteY5" fmla="*/ 1306957 h 1306957"/>
                <a:gd name="connsiteX6" fmla="*/ 0 w 4799012"/>
                <a:gd name="connsiteY6" fmla="*/ 81407 h 1306957"/>
                <a:gd name="connsiteX0" fmla="*/ 0 w 4799012"/>
                <a:gd name="connsiteY0" fmla="*/ 134239 h 1359789"/>
                <a:gd name="connsiteX1" fmla="*/ 2982404 w 4799012"/>
                <a:gd name="connsiteY1" fmla="*/ 554355 h 1359789"/>
                <a:gd name="connsiteX2" fmla="*/ 4799012 w 4799012"/>
                <a:gd name="connsiteY2" fmla="*/ 134239 h 1359789"/>
                <a:gd name="connsiteX3" fmla="*/ 4799012 w 4799012"/>
                <a:gd name="connsiteY3" fmla="*/ 1359789 h 1359789"/>
                <a:gd name="connsiteX4" fmla="*/ 0 w 4799012"/>
                <a:gd name="connsiteY4" fmla="*/ 1359789 h 1359789"/>
                <a:gd name="connsiteX5" fmla="*/ 0 w 4799012"/>
                <a:gd name="connsiteY5" fmla="*/ 134239 h 1359789"/>
                <a:gd name="connsiteX0" fmla="*/ 0 w 4799012"/>
                <a:gd name="connsiteY0" fmla="*/ 81407 h 1306957"/>
                <a:gd name="connsiteX1" fmla="*/ 2982404 w 4799012"/>
                <a:gd name="connsiteY1" fmla="*/ 501523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982404 w 4799012"/>
                <a:gd name="connsiteY1" fmla="*/ 501523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982404 w 4799012"/>
                <a:gd name="connsiteY1" fmla="*/ 501523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982404 w 4799012"/>
                <a:gd name="connsiteY1" fmla="*/ 501523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982404 w 4799012"/>
                <a:gd name="connsiteY1" fmla="*/ 501523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982404 w 4799012"/>
                <a:gd name="connsiteY1" fmla="*/ 501523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982404 w 4799012"/>
                <a:gd name="connsiteY1" fmla="*/ 501523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604452 w 4799012"/>
                <a:gd name="connsiteY1" fmla="*/ 361315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604452 w 4799012"/>
                <a:gd name="connsiteY1" fmla="*/ 361315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598356 w 4799012"/>
                <a:gd name="connsiteY1" fmla="*/ 458851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598356 w 4799012"/>
                <a:gd name="connsiteY1" fmla="*/ 501523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114258 h 1339808"/>
                <a:gd name="connsiteX1" fmla="*/ 1738820 w 4799012"/>
                <a:gd name="connsiteY1" fmla="*/ 327110 h 1339808"/>
                <a:gd name="connsiteX2" fmla="*/ 4799012 w 4799012"/>
                <a:gd name="connsiteY2" fmla="*/ 540724 h 1339808"/>
                <a:gd name="connsiteX3" fmla="*/ 4799012 w 4799012"/>
                <a:gd name="connsiteY3" fmla="*/ 1339808 h 1339808"/>
                <a:gd name="connsiteX4" fmla="*/ 0 w 4799012"/>
                <a:gd name="connsiteY4" fmla="*/ 1339808 h 1339808"/>
                <a:gd name="connsiteX5" fmla="*/ 0 w 4799012"/>
                <a:gd name="connsiteY5" fmla="*/ 114258 h 1339808"/>
                <a:gd name="connsiteX0" fmla="*/ 0 w 4799012"/>
                <a:gd name="connsiteY0" fmla="*/ 81407 h 1306957"/>
                <a:gd name="connsiteX1" fmla="*/ 1738820 w 4799012"/>
                <a:gd name="connsiteY1" fmla="*/ 294259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1738820 w 4799012"/>
                <a:gd name="connsiteY1" fmla="*/ 294259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1738820 w 4799012"/>
                <a:gd name="connsiteY1" fmla="*/ 294259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255 h 1233805"/>
                <a:gd name="connsiteX1" fmla="*/ 1738820 w 4799012"/>
                <a:gd name="connsiteY1" fmla="*/ 221107 h 1233805"/>
                <a:gd name="connsiteX2" fmla="*/ 4799012 w 4799012"/>
                <a:gd name="connsiteY2" fmla="*/ 434721 h 1233805"/>
                <a:gd name="connsiteX3" fmla="*/ 4799012 w 4799012"/>
                <a:gd name="connsiteY3" fmla="*/ 1233805 h 1233805"/>
                <a:gd name="connsiteX4" fmla="*/ 0 w 4799012"/>
                <a:gd name="connsiteY4" fmla="*/ 1233805 h 1233805"/>
                <a:gd name="connsiteX5" fmla="*/ 0 w 4799012"/>
                <a:gd name="connsiteY5" fmla="*/ 8255 h 1233805"/>
                <a:gd name="connsiteX0" fmla="*/ 0 w 4799012"/>
                <a:gd name="connsiteY0" fmla="*/ 2413 h 1227963"/>
                <a:gd name="connsiteX1" fmla="*/ 1738820 w 4799012"/>
                <a:gd name="connsiteY1" fmla="*/ 215265 h 1227963"/>
                <a:gd name="connsiteX2" fmla="*/ 4799012 w 4799012"/>
                <a:gd name="connsiteY2" fmla="*/ 428879 h 1227963"/>
                <a:gd name="connsiteX3" fmla="*/ 4799012 w 4799012"/>
                <a:gd name="connsiteY3" fmla="*/ 1227963 h 1227963"/>
                <a:gd name="connsiteX4" fmla="*/ 0 w 4799012"/>
                <a:gd name="connsiteY4" fmla="*/ 1227963 h 1227963"/>
                <a:gd name="connsiteX5" fmla="*/ 0 w 4799012"/>
                <a:gd name="connsiteY5" fmla="*/ 2413 h 1227963"/>
                <a:gd name="connsiteX0" fmla="*/ 0 w 4799012"/>
                <a:gd name="connsiteY0" fmla="*/ 2413 h 1227963"/>
                <a:gd name="connsiteX1" fmla="*/ 1702244 w 4799012"/>
                <a:gd name="connsiteY1" fmla="*/ 282321 h 1227963"/>
                <a:gd name="connsiteX2" fmla="*/ 4799012 w 4799012"/>
                <a:gd name="connsiteY2" fmla="*/ 428879 h 1227963"/>
                <a:gd name="connsiteX3" fmla="*/ 4799012 w 4799012"/>
                <a:gd name="connsiteY3" fmla="*/ 1227963 h 1227963"/>
                <a:gd name="connsiteX4" fmla="*/ 0 w 4799012"/>
                <a:gd name="connsiteY4" fmla="*/ 1227963 h 1227963"/>
                <a:gd name="connsiteX5" fmla="*/ 0 w 4799012"/>
                <a:gd name="connsiteY5" fmla="*/ 2413 h 1227963"/>
                <a:gd name="connsiteX0" fmla="*/ 0 w 4799012"/>
                <a:gd name="connsiteY0" fmla="*/ 47202 h 1272752"/>
                <a:gd name="connsiteX1" fmla="*/ 1702244 w 4799012"/>
                <a:gd name="connsiteY1" fmla="*/ 327110 h 1272752"/>
                <a:gd name="connsiteX2" fmla="*/ 4799012 w 4799012"/>
                <a:gd name="connsiteY2" fmla="*/ 473668 h 1272752"/>
                <a:gd name="connsiteX3" fmla="*/ 4799012 w 4799012"/>
                <a:gd name="connsiteY3" fmla="*/ 1272752 h 1272752"/>
                <a:gd name="connsiteX4" fmla="*/ 0 w 4799012"/>
                <a:gd name="connsiteY4" fmla="*/ 1272752 h 1272752"/>
                <a:gd name="connsiteX5" fmla="*/ 0 w 4799012"/>
                <a:gd name="connsiteY5" fmla="*/ 47202 h 1272752"/>
                <a:gd name="connsiteX0" fmla="*/ 0 w 4799012"/>
                <a:gd name="connsiteY0" fmla="*/ 47202 h 1272752"/>
                <a:gd name="connsiteX1" fmla="*/ 1702244 w 4799012"/>
                <a:gd name="connsiteY1" fmla="*/ 327110 h 1272752"/>
                <a:gd name="connsiteX2" fmla="*/ 4799012 w 4799012"/>
                <a:gd name="connsiteY2" fmla="*/ 473668 h 1272752"/>
                <a:gd name="connsiteX3" fmla="*/ 4799012 w 4799012"/>
                <a:gd name="connsiteY3" fmla="*/ 1272752 h 1272752"/>
                <a:gd name="connsiteX4" fmla="*/ 0 w 4799012"/>
                <a:gd name="connsiteY4" fmla="*/ 1272752 h 1272752"/>
                <a:gd name="connsiteX5" fmla="*/ 0 w 4799012"/>
                <a:gd name="connsiteY5" fmla="*/ 47202 h 1272752"/>
                <a:gd name="connsiteX0" fmla="*/ 0 w 4799012"/>
                <a:gd name="connsiteY0" fmla="*/ 14859 h 1240409"/>
                <a:gd name="connsiteX1" fmla="*/ 1842452 w 4799012"/>
                <a:gd name="connsiteY1" fmla="*/ 398399 h 1240409"/>
                <a:gd name="connsiteX2" fmla="*/ 4799012 w 4799012"/>
                <a:gd name="connsiteY2" fmla="*/ 441325 h 1240409"/>
                <a:gd name="connsiteX3" fmla="*/ 4799012 w 4799012"/>
                <a:gd name="connsiteY3" fmla="*/ 1240409 h 1240409"/>
                <a:gd name="connsiteX4" fmla="*/ 0 w 4799012"/>
                <a:gd name="connsiteY4" fmla="*/ 1240409 h 1240409"/>
                <a:gd name="connsiteX5" fmla="*/ 0 w 4799012"/>
                <a:gd name="connsiteY5" fmla="*/ 14859 h 1240409"/>
                <a:gd name="connsiteX0" fmla="*/ 0 w 4799012"/>
                <a:gd name="connsiteY0" fmla="*/ 14859 h 1240409"/>
                <a:gd name="connsiteX1" fmla="*/ 1842452 w 4799012"/>
                <a:gd name="connsiteY1" fmla="*/ 398399 h 1240409"/>
                <a:gd name="connsiteX2" fmla="*/ 4799012 w 4799012"/>
                <a:gd name="connsiteY2" fmla="*/ 441325 h 1240409"/>
                <a:gd name="connsiteX3" fmla="*/ 4799012 w 4799012"/>
                <a:gd name="connsiteY3" fmla="*/ 1240409 h 1240409"/>
                <a:gd name="connsiteX4" fmla="*/ 0 w 4799012"/>
                <a:gd name="connsiteY4" fmla="*/ 1240409 h 1240409"/>
                <a:gd name="connsiteX5" fmla="*/ 0 w 4799012"/>
                <a:gd name="connsiteY5" fmla="*/ 14859 h 1240409"/>
                <a:gd name="connsiteX0" fmla="*/ 0 w 4799012"/>
                <a:gd name="connsiteY0" fmla="*/ 14859 h 1240409"/>
                <a:gd name="connsiteX1" fmla="*/ 1842452 w 4799012"/>
                <a:gd name="connsiteY1" fmla="*/ 398399 h 1240409"/>
                <a:gd name="connsiteX2" fmla="*/ 4799012 w 4799012"/>
                <a:gd name="connsiteY2" fmla="*/ 258445 h 1240409"/>
                <a:gd name="connsiteX3" fmla="*/ 4799012 w 4799012"/>
                <a:gd name="connsiteY3" fmla="*/ 1240409 h 1240409"/>
                <a:gd name="connsiteX4" fmla="*/ 0 w 4799012"/>
                <a:gd name="connsiteY4" fmla="*/ 1240409 h 1240409"/>
                <a:gd name="connsiteX5" fmla="*/ 0 w 4799012"/>
                <a:gd name="connsiteY5" fmla="*/ 14859 h 1240409"/>
                <a:gd name="connsiteX0" fmla="*/ 0 w 4799012"/>
                <a:gd name="connsiteY0" fmla="*/ 14859 h 1240409"/>
                <a:gd name="connsiteX1" fmla="*/ 1909508 w 4799012"/>
                <a:gd name="connsiteY1" fmla="*/ 374015 h 1240409"/>
                <a:gd name="connsiteX2" fmla="*/ 4799012 w 4799012"/>
                <a:gd name="connsiteY2" fmla="*/ 258445 h 1240409"/>
                <a:gd name="connsiteX3" fmla="*/ 4799012 w 4799012"/>
                <a:gd name="connsiteY3" fmla="*/ 1240409 h 1240409"/>
                <a:gd name="connsiteX4" fmla="*/ 0 w 4799012"/>
                <a:gd name="connsiteY4" fmla="*/ 1240409 h 1240409"/>
                <a:gd name="connsiteX5" fmla="*/ 0 w 4799012"/>
                <a:gd name="connsiteY5" fmla="*/ 14859 h 1240409"/>
                <a:gd name="connsiteX0" fmla="*/ 664263 w 5463275"/>
                <a:gd name="connsiteY0" fmla="*/ 14859 h 1240409"/>
                <a:gd name="connsiteX1" fmla="*/ 2573771 w 5463275"/>
                <a:gd name="connsiteY1" fmla="*/ 374015 h 1240409"/>
                <a:gd name="connsiteX2" fmla="*/ 5463275 w 5463275"/>
                <a:gd name="connsiteY2" fmla="*/ 258445 h 1240409"/>
                <a:gd name="connsiteX3" fmla="*/ 5463275 w 5463275"/>
                <a:gd name="connsiteY3" fmla="*/ 1240409 h 1240409"/>
                <a:gd name="connsiteX4" fmla="*/ 664263 w 5463275"/>
                <a:gd name="connsiteY4" fmla="*/ 1240409 h 1240409"/>
                <a:gd name="connsiteX5" fmla="*/ 664263 w 5463275"/>
                <a:gd name="connsiteY5" fmla="*/ 14859 h 1240409"/>
                <a:gd name="connsiteX0" fmla="*/ 0 w 4799012"/>
                <a:gd name="connsiteY0" fmla="*/ 14859 h 1240409"/>
                <a:gd name="connsiteX1" fmla="*/ 1909508 w 4799012"/>
                <a:gd name="connsiteY1" fmla="*/ 374015 h 1240409"/>
                <a:gd name="connsiteX2" fmla="*/ 4799012 w 4799012"/>
                <a:gd name="connsiteY2" fmla="*/ 258445 h 1240409"/>
                <a:gd name="connsiteX3" fmla="*/ 4799012 w 4799012"/>
                <a:gd name="connsiteY3" fmla="*/ 1240409 h 1240409"/>
                <a:gd name="connsiteX4" fmla="*/ 0 w 4799012"/>
                <a:gd name="connsiteY4" fmla="*/ 1240409 h 1240409"/>
                <a:gd name="connsiteX5" fmla="*/ 0 w 4799012"/>
                <a:gd name="connsiteY5" fmla="*/ 14859 h 1240409"/>
                <a:gd name="connsiteX0" fmla="*/ 0 w 4799012"/>
                <a:gd name="connsiteY0" fmla="*/ 14859 h 1240409"/>
                <a:gd name="connsiteX1" fmla="*/ 1909508 w 4799012"/>
                <a:gd name="connsiteY1" fmla="*/ 374015 h 1240409"/>
                <a:gd name="connsiteX2" fmla="*/ 4799012 w 4799012"/>
                <a:gd name="connsiteY2" fmla="*/ 258445 h 1240409"/>
                <a:gd name="connsiteX3" fmla="*/ 4799012 w 4799012"/>
                <a:gd name="connsiteY3" fmla="*/ 1240409 h 1240409"/>
                <a:gd name="connsiteX4" fmla="*/ 0 w 4799012"/>
                <a:gd name="connsiteY4" fmla="*/ 1240409 h 1240409"/>
                <a:gd name="connsiteX5" fmla="*/ 0 w 4799012"/>
                <a:gd name="connsiteY5" fmla="*/ 14859 h 1240409"/>
                <a:gd name="connsiteX0" fmla="*/ 0 w 4799012"/>
                <a:gd name="connsiteY0" fmla="*/ 173820 h 1399370"/>
                <a:gd name="connsiteX1" fmla="*/ 800036 w 4799012"/>
                <a:gd name="connsiteY1" fmla="*/ 356447 h 1399370"/>
                <a:gd name="connsiteX2" fmla="*/ 1909508 w 4799012"/>
                <a:gd name="connsiteY2" fmla="*/ 532976 h 1399370"/>
                <a:gd name="connsiteX3" fmla="*/ 4799012 w 4799012"/>
                <a:gd name="connsiteY3" fmla="*/ 417406 h 1399370"/>
                <a:gd name="connsiteX4" fmla="*/ 4799012 w 4799012"/>
                <a:gd name="connsiteY4" fmla="*/ 1399370 h 1399370"/>
                <a:gd name="connsiteX5" fmla="*/ 0 w 4799012"/>
                <a:gd name="connsiteY5" fmla="*/ 1399370 h 1399370"/>
                <a:gd name="connsiteX6" fmla="*/ 0 w 4799012"/>
                <a:gd name="connsiteY6" fmla="*/ 173820 h 1399370"/>
                <a:gd name="connsiteX0" fmla="*/ 0 w 4799012"/>
                <a:gd name="connsiteY0" fmla="*/ 9228 h 1234778"/>
                <a:gd name="connsiteX1" fmla="*/ 800036 w 4799012"/>
                <a:gd name="connsiteY1" fmla="*/ 191855 h 1234778"/>
                <a:gd name="connsiteX2" fmla="*/ 1909508 w 4799012"/>
                <a:gd name="connsiteY2" fmla="*/ 368384 h 1234778"/>
                <a:gd name="connsiteX3" fmla="*/ 4799012 w 4799012"/>
                <a:gd name="connsiteY3" fmla="*/ 252814 h 1234778"/>
                <a:gd name="connsiteX4" fmla="*/ 4799012 w 4799012"/>
                <a:gd name="connsiteY4" fmla="*/ 1234778 h 1234778"/>
                <a:gd name="connsiteX5" fmla="*/ 0 w 4799012"/>
                <a:gd name="connsiteY5" fmla="*/ 1234778 h 1234778"/>
                <a:gd name="connsiteX6" fmla="*/ 0 w 4799012"/>
                <a:gd name="connsiteY6" fmla="*/ 9228 h 1234778"/>
                <a:gd name="connsiteX0" fmla="*/ 0 w 4799012"/>
                <a:gd name="connsiteY0" fmla="*/ 9228 h 1234778"/>
                <a:gd name="connsiteX1" fmla="*/ 800036 w 4799012"/>
                <a:gd name="connsiteY1" fmla="*/ 191855 h 1234778"/>
                <a:gd name="connsiteX2" fmla="*/ 1909508 w 4799012"/>
                <a:gd name="connsiteY2" fmla="*/ 368384 h 1234778"/>
                <a:gd name="connsiteX3" fmla="*/ 4799012 w 4799012"/>
                <a:gd name="connsiteY3" fmla="*/ 252814 h 1234778"/>
                <a:gd name="connsiteX4" fmla="*/ 4799012 w 4799012"/>
                <a:gd name="connsiteY4" fmla="*/ 1234778 h 1234778"/>
                <a:gd name="connsiteX5" fmla="*/ 0 w 4799012"/>
                <a:gd name="connsiteY5" fmla="*/ 1234778 h 1234778"/>
                <a:gd name="connsiteX6" fmla="*/ 0 w 4799012"/>
                <a:gd name="connsiteY6" fmla="*/ 9228 h 1234778"/>
                <a:gd name="connsiteX0" fmla="*/ 0 w 4799012"/>
                <a:gd name="connsiteY0" fmla="*/ 9228 h 1234778"/>
                <a:gd name="connsiteX1" fmla="*/ 800036 w 4799012"/>
                <a:gd name="connsiteY1" fmla="*/ 191855 h 1234778"/>
                <a:gd name="connsiteX2" fmla="*/ 1909508 w 4799012"/>
                <a:gd name="connsiteY2" fmla="*/ 368384 h 1234778"/>
                <a:gd name="connsiteX3" fmla="*/ 4799012 w 4799012"/>
                <a:gd name="connsiteY3" fmla="*/ 252814 h 1234778"/>
                <a:gd name="connsiteX4" fmla="*/ 4799012 w 4799012"/>
                <a:gd name="connsiteY4" fmla="*/ 1234778 h 1234778"/>
                <a:gd name="connsiteX5" fmla="*/ 0 w 4799012"/>
                <a:gd name="connsiteY5" fmla="*/ 1234778 h 1234778"/>
                <a:gd name="connsiteX6" fmla="*/ 0 w 4799012"/>
                <a:gd name="connsiteY6" fmla="*/ 9228 h 1234778"/>
                <a:gd name="connsiteX0" fmla="*/ 0 w 4799012"/>
                <a:gd name="connsiteY0" fmla="*/ 9228 h 1234778"/>
                <a:gd name="connsiteX1" fmla="*/ 800036 w 4799012"/>
                <a:gd name="connsiteY1" fmla="*/ 191855 h 1234778"/>
                <a:gd name="connsiteX2" fmla="*/ 1909508 w 4799012"/>
                <a:gd name="connsiteY2" fmla="*/ 368384 h 1234778"/>
                <a:gd name="connsiteX3" fmla="*/ 4799012 w 4799012"/>
                <a:gd name="connsiteY3" fmla="*/ 252814 h 1234778"/>
                <a:gd name="connsiteX4" fmla="*/ 4799012 w 4799012"/>
                <a:gd name="connsiteY4" fmla="*/ 1234778 h 1234778"/>
                <a:gd name="connsiteX5" fmla="*/ 0 w 4799012"/>
                <a:gd name="connsiteY5" fmla="*/ 1234778 h 1234778"/>
                <a:gd name="connsiteX6" fmla="*/ 0 w 4799012"/>
                <a:gd name="connsiteY6" fmla="*/ 9228 h 1234778"/>
                <a:gd name="connsiteX0" fmla="*/ 0 w 4799012"/>
                <a:gd name="connsiteY0" fmla="*/ 9228 h 1234778"/>
                <a:gd name="connsiteX1" fmla="*/ 1281620 w 4799012"/>
                <a:gd name="connsiteY1" fmla="*/ 167471 h 1234778"/>
                <a:gd name="connsiteX2" fmla="*/ 1909508 w 4799012"/>
                <a:gd name="connsiteY2" fmla="*/ 368384 h 1234778"/>
                <a:gd name="connsiteX3" fmla="*/ 4799012 w 4799012"/>
                <a:gd name="connsiteY3" fmla="*/ 252814 h 1234778"/>
                <a:gd name="connsiteX4" fmla="*/ 4799012 w 4799012"/>
                <a:gd name="connsiteY4" fmla="*/ 1234778 h 1234778"/>
                <a:gd name="connsiteX5" fmla="*/ 0 w 4799012"/>
                <a:gd name="connsiteY5" fmla="*/ 1234778 h 1234778"/>
                <a:gd name="connsiteX6" fmla="*/ 0 w 4799012"/>
                <a:gd name="connsiteY6" fmla="*/ 9228 h 1234778"/>
                <a:gd name="connsiteX0" fmla="*/ 0 w 4799012"/>
                <a:gd name="connsiteY0" fmla="*/ 9228 h 1234778"/>
                <a:gd name="connsiteX1" fmla="*/ 1196276 w 4799012"/>
                <a:gd name="connsiteY1" fmla="*/ 185759 h 1234778"/>
                <a:gd name="connsiteX2" fmla="*/ 1909508 w 4799012"/>
                <a:gd name="connsiteY2" fmla="*/ 368384 h 1234778"/>
                <a:gd name="connsiteX3" fmla="*/ 4799012 w 4799012"/>
                <a:gd name="connsiteY3" fmla="*/ 252814 h 1234778"/>
                <a:gd name="connsiteX4" fmla="*/ 4799012 w 4799012"/>
                <a:gd name="connsiteY4" fmla="*/ 1234778 h 1234778"/>
                <a:gd name="connsiteX5" fmla="*/ 0 w 4799012"/>
                <a:gd name="connsiteY5" fmla="*/ 1234778 h 1234778"/>
                <a:gd name="connsiteX6" fmla="*/ 0 w 4799012"/>
                <a:gd name="connsiteY6" fmla="*/ 9228 h 1234778"/>
                <a:gd name="connsiteX0" fmla="*/ 0 w 4799012"/>
                <a:gd name="connsiteY0" fmla="*/ 9228 h 1234777"/>
                <a:gd name="connsiteX1" fmla="*/ 1196276 w 4799012"/>
                <a:gd name="connsiteY1" fmla="*/ 185758 h 1234777"/>
                <a:gd name="connsiteX2" fmla="*/ 1909508 w 4799012"/>
                <a:gd name="connsiteY2" fmla="*/ 368383 h 1234777"/>
                <a:gd name="connsiteX3" fmla="*/ 4799012 w 4799012"/>
                <a:gd name="connsiteY3" fmla="*/ 252813 h 1234777"/>
                <a:gd name="connsiteX4" fmla="*/ 4799012 w 4799012"/>
                <a:gd name="connsiteY4" fmla="*/ 1234777 h 1234777"/>
                <a:gd name="connsiteX5" fmla="*/ 0 w 4799012"/>
                <a:gd name="connsiteY5" fmla="*/ 1234777 h 1234777"/>
                <a:gd name="connsiteX6" fmla="*/ 0 w 4799012"/>
                <a:gd name="connsiteY6" fmla="*/ 9228 h 1234777"/>
                <a:gd name="connsiteX0" fmla="*/ 0 w 4799012"/>
                <a:gd name="connsiteY0" fmla="*/ 9228 h 1234777"/>
                <a:gd name="connsiteX1" fmla="*/ 1196276 w 4799012"/>
                <a:gd name="connsiteY1" fmla="*/ 185758 h 1234777"/>
                <a:gd name="connsiteX2" fmla="*/ 1909508 w 4799012"/>
                <a:gd name="connsiteY2" fmla="*/ 691471 h 1234777"/>
                <a:gd name="connsiteX3" fmla="*/ 4799012 w 4799012"/>
                <a:gd name="connsiteY3" fmla="*/ 252813 h 1234777"/>
                <a:gd name="connsiteX4" fmla="*/ 4799012 w 4799012"/>
                <a:gd name="connsiteY4" fmla="*/ 1234777 h 1234777"/>
                <a:gd name="connsiteX5" fmla="*/ 0 w 4799012"/>
                <a:gd name="connsiteY5" fmla="*/ 1234777 h 1234777"/>
                <a:gd name="connsiteX6" fmla="*/ 0 w 4799012"/>
                <a:gd name="connsiteY6" fmla="*/ 9228 h 1234777"/>
                <a:gd name="connsiteX0" fmla="*/ 0 w 4799012"/>
                <a:gd name="connsiteY0" fmla="*/ 9228 h 1234777"/>
                <a:gd name="connsiteX1" fmla="*/ 1226756 w 4799012"/>
                <a:gd name="connsiteY1" fmla="*/ 460078 h 1234777"/>
                <a:gd name="connsiteX2" fmla="*/ 1909508 w 4799012"/>
                <a:gd name="connsiteY2" fmla="*/ 691471 h 1234777"/>
                <a:gd name="connsiteX3" fmla="*/ 4799012 w 4799012"/>
                <a:gd name="connsiteY3" fmla="*/ 252813 h 1234777"/>
                <a:gd name="connsiteX4" fmla="*/ 4799012 w 4799012"/>
                <a:gd name="connsiteY4" fmla="*/ 1234777 h 1234777"/>
                <a:gd name="connsiteX5" fmla="*/ 0 w 4799012"/>
                <a:gd name="connsiteY5" fmla="*/ 1234777 h 1234777"/>
                <a:gd name="connsiteX6" fmla="*/ 0 w 4799012"/>
                <a:gd name="connsiteY6" fmla="*/ 9228 h 1234777"/>
                <a:gd name="connsiteX0" fmla="*/ 0 w 4799012"/>
                <a:gd name="connsiteY0" fmla="*/ 90551 h 1316100"/>
                <a:gd name="connsiteX1" fmla="*/ 1909508 w 4799012"/>
                <a:gd name="connsiteY1" fmla="*/ 772794 h 1316100"/>
                <a:gd name="connsiteX2" fmla="*/ 4799012 w 4799012"/>
                <a:gd name="connsiteY2" fmla="*/ 334136 h 1316100"/>
                <a:gd name="connsiteX3" fmla="*/ 4799012 w 4799012"/>
                <a:gd name="connsiteY3" fmla="*/ 1316100 h 1316100"/>
                <a:gd name="connsiteX4" fmla="*/ 0 w 4799012"/>
                <a:gd name="connsiteY4" fmla="*/ 1316100 h 1316100"/>
                <a:gd name="connsiteX5" fmla="*/ 0 w 4799012"/>
                <a:gd name="connsiteY5" fmla="*/ 90551 h 1316100"/>
                <a:gd name="connsiteX0" fmla="*/ 0 w 5336719"/>
                <a:gd name="connsiteY0" fmla="*/ 90551 h 1316100"/>
                <a:gd name="connsiteX1" fmla="*/ 2762948 w 5336719"/>
                <a:gd name="connsiteY1" fmla="*/ 711834 h 1316100"/>
                <a:gd name="connsiteX2" fmla="*/ 4799012 w 5336719"/>
                <a:gd name="connsiteY2" fmla="*/ 334136 h 1316100"/>
                <a:gd name="connsiteX3" fmla="*/ 4799012 w 5336719"/>
                <a:gd name="connsiteY3" fmla="*/ 1316100 h 1316100"/>
                <a:gd name="connsiteX4" fmla="*/ 0 w 5336719"/>
                <a:gd name="connsiteY4" fmla="*/ 1316100 h 1316100"/>
                <a:gd name="connsiteX5" fmla="*/ 0 w 5336719"/>
                <a:gd name="connsiteY5" fmla="*/ 90551 h 1316100"/>
                <a:gd name="connsiteX0" fmla="*/ 0 w 5336719"/>
                <a:gd name="connsiteY0" fmla="*/ 5207 h 1230756"/>
                <a:gd name="connsiteX1" fmla="*/ 2762948 w 5336719"/>
                <a:gd name="connsiteY1" fmla="*/ 626490 h 1230756"/>
                <a:gd name="connsiteX2" fmla="*/ 4799012 w 5336719"/>
                <a:gd name="connsiteY2" fmla="*/ 248792 h 1230756"/>
                <a:gd name="connsiteX3" fmla="*/ 4799012 w 5336719"/>
                <a:gd name="connsiteY3" fmla="*/ 1230756 h 1230756"/>
                <a:gd name="connsiteX4" fmla="*/ 0 w 5336719"/>
                <a:gd name="connsiteY4" fmla="*/ 1230756 h 1230756"/>
                <a:gd name="connsiteX5" fmla="*/ 0 w 5336719"/>
                <a:gd name="connsiteY5" fmla="*/ 5207 h 1230756"/>
                <a:gd name="connsiteX0" fmla="*/ 0 w 5336719"/>
                <a:gd name="connsiteY0" fmla="*/ 5461 h 1231010"/>
                <a:gd name="connsiteX1" fmla="*/ 2762948 w 5336719"/>
                <a:gd name="connsiteY1" fmla="*/ 626744 h 1231010"/>
                <a:gd name="connsiteX2" fmla="*/ 4799012 w 5336719"/>
                <a:gd name="connsiteY2" fmla="*/ 249046 h 1231010"/>
                <a:gd name="connsiteX3" fmla="*/ 4799012 w 5336719"/>
                <a:gd name="connsiteY3" fmla="*/ 1231010 h 1231010"/>
                <a:gd name="connsiteX4" fmla="*/ 0 w 5336719"/>
                <a:gd name="connsiteY4" fmla="*/ 1231010 h 1231010"/>
                <a:gd name="connsiteX5" fmla="*/ 0 w 5336719"/>
                <a:gd name="connsiteY5" fmla="*/ 5461 h 1231010"/>
                <a:gd name="connsiteX0" fmla="*/ 0 w 5696383"/>
                <a:gd name="connsiteY0" fmla="*/ 5461 h 1231010"/>
                <a:gd name="connsiteX1" fmla="*/ 3122612 w 5696383"/>
                <a:gd name="connsiteY1" fmla="*/ 614552 h 1231010"/>
                <a:gd name="connsiteX2" fmla="*/ 4799012 w 5696383"/>
                <a:gd name="connsiteY2" fmla="*/ 249046 h 1231010"/>
                <a:gd name="connsiteX3" fmla="*/ 4799012 w 5696383"/>
                <a:gd name="connsiteY3" fmla="*/ 1231010 h 1231010"/>
                <a:gd name="connsiteX4" fmla="*/ 0 w 5696383"/>
                <a:gd name="connsiteY4" fmla="*/ 1231010 h 1231010"/>
                <a:gd name="connsiteX5" fmla="*/ 0 w 5696383"/>
                <a:gd name="connsiteY5" fmla="*/ 5461 h 1231010"/>
                <a:gd name="connsiteX0" fmla="*/ 0 w 5696383"/>
                <a:gd name="connsiteY0" fmla="*/ 5461 h 1231010"/>
                <a:gd name="connsiteX1" fmla="*/ 3122612 w 5696383"/>
                <a:gd name="connsiteY1" fmla="*/ 614552 h 1231010"/>
                <a:gd name="connsiteX2" fmla="*/ 4799012 w 5696383"/>
                <a:gd name="connsiteY2" fmla="*/ 249046 h 1231010"/>
                <a:gd name="connsiteX3" fmla="*/ 4799012 w 5696383"/>
                <a:gd name="connsiteY3" fmla="*/ 1231010 h 1231010"/>
                <a:gd name="connsiteX4" fmla="*/ 0 w 5696383"/>
                <a:gd name="connsiteY4" fmla="*/ 1231010 h 1231010"/>
                <a:gd name="connsiteX5" fmla="*/ 0 w 5696383"/>
                <a:gd name="connsiteY5" fmla="*/ 5461 h 1231010"/>
                <a:gd name="connsiteX0" fmla="*/ 0 w 5696383"/>
                <a:gd name="connsiteY0" fmla="*/ 105749 h 1331298"/>
                <a:gd name="connsiteX1" fmla="*/ 2282825 w 5696383"/>
                <a:gd name="connsiteY1" fmla="*/ 617559 h 1331298"/>
                <a:gd name="connsiteX2" fmla="*/ 3122612 w 5696383"/>
                <a:gd name="connsiteY2" fmla="*/ 714840 h 1331298"/>
                <a:gd name="connsiteX3" fmla="*/ 4799012 w 5696383"/>
                <a:gd name="connsiteY3" fmla="*/ 349334 h 1331298"/>
                <a:gd name="connsiteX4" fmla="*/ 4799012 w 5696383"/>
                <a:gd name="connsiteY4" fmla="*/ 1331298 h 1331298"/>
                <a:gd name="connsiteX5" fmla="*/ 0 w 5696383"/>
                <a:gd name="connsiteY5" fmla="*/ 1331298 h 1331298"/>
                <a:gd name="connsiteX6" fmla="*/ 0 w 5696383"/>
                <a:gd name="connsiteY6" fmla="*/ 105749 h 1331298"/>
                <a:gd name="connsiteX0" fmla="*/ 0 w 5696383"/>
                <a:gd name="connsiteY0" fmla="*/ 105749 h 1331298"/>
                <a:gd name="connsiteX1" fmla="*/ 2282825 w 5696383"/>
                <a:gd name="connsiteY1" fmla="*/ 617559 h 1331298"/>
                <a:gd name="connsiteX2" fmla="*/ 3122612 w 5696383"/>
                <a:gd name="connsiteY2" fmla="*/ 714840 h 1331298"/>
                <a:gd name="connsiteX3" fmla="*/ 4799012 w 5696383"/>
                <a:gd name="connsiteY3" fmla="*/ 349334 h 1331298"/>
                <a:gd name="connsiteX4" fmla="*/ 4799012 w 5696383"/>
                <a:gd name="connsiteY4" fmla="*/ 1331298 h 1331298"/>
                <a:gd name="connsiteX5" fmla="*/ 0 w 5696383"/>
                <a:gd name="connsiteY5" fmla="*/ 1331298 h 1331298"/>
                <a:gd name="connsiteX6" fmla="*/ 0 w 5696383"/>
                <a:gd name="connsiteY6" fmla="*/ 105749 h 1331298"/>
                <a:gd name="connsiteX0" fmla="*/ 0 w 5422063"/>
                <a:gd name="connsiteY0" fmla="*/ 105749 h 1331298"/>
                <a:gd name="connsiteX1" fmla="*/ 2282825 w 5422063"/>
                <a:gd name="connsiteY1" fmla="*/ 617559 h 1331298"/>
                <a:gd name="connsiteX2" fmla="*/ 2848292 w 5422063"/>
                <a:gd name="connsiteY2" fmla="*/ 714840 h 1331298"/>
                <a:gd name="connsiteX3" fmla="*/ 4799012 w 5422063"/>
                <a:gd name="connsiteY3" fmla="*/ 349334 h 1331298"/>
                <a:gd name="connsiteX4" fmla="*/ 4799012 w 5422063"/>
                <a:gd name="connsiteY4" fmla="*/ 1331298 h 1331298"/>
                <a:gd name="connsiteX5" fmla="*/ 0 w 5422063"/>
                <a:gd name="connsiteY5" fmla="*/ 1331298 h 1331298"/>
                <a:gd name="connsiteX6" fmla="*/ 0 w 5422063"/>
                <a:gd name="connsiteY6" fmla="*/ 105749 h 1331298"/>
                <a:gd name="connsiteX0" fmla="*/ 0 w 5422063"/>
                <a:gd name="connsiteY0" fmla="*/ 105749 h 1331298"/>
                <a:gd name="connsiteX1" fmla="*/ 2282825 w 5422063"/>
                <a:gd name="connsiteY1" fmla="*/ 617559 h 1331298"/>
                <a:gd name="connsiteX2" fmla="*/ 2848292 w 5422063"/>
                <a:gd name="connsiteY2" fmla="*/ 714840 h 1331298"/>
                <a:gd name="connsiteX3" fmla="*/ 4024820 w 5422063"/>
                <a:gd name="connsiteY3" fmla="*/ 349334 h 1331298"/>
                <a:gd name="connsiteX4" fmla="*/ 4799012 w 5422063"/>
                <a:gd name="connsiteY4" fmla="*/ 1331298 h 1331298"/>
                <a:gd name="connsiteX5" fmla="*/ 0 w 5422063"/>
                <a:gd name="connsiteY5" fmla="*/ 1331298 h 1331298"/>
                <a:gd name="connsiteX6" fmla="*/ 0 w 5422063"/>
                <a:gd name="connsiteY6" fmla="*/ 105749 h 1331298"/>
                <a:gd name="connsiteX0" fmla="*/ 0 w 5422063"/>
                <a:gd name="connsiteY0" fmla="*/ 105749 h 1331298"/>
                <a:gd name="connsiteX1" fmla="*/ 2282825 w 5422063"/>
                <a:gd name="connsiteY1" fmla="*/ 617559 h 1331298"/>
                <a:gd name="connsiteX2" fmla="*/ 2848292 w 5422063"/>
                <a:gd name="connsiteY2" fmla="*/ 714840 h 1331298"/>
                <a:gd name="connsiteX3" fmla="*/ 4799012 w 5422063"/>
                <a:gd name="connsiteY3" fmla="*/ 105749 h 1331298"/>
                <a:gd name="connsiteX4" fmla="*/ 4799012 w 5422063"/>
                <a:gd name="connsiteY4" fmla="*/ 1331298 h 1331298"/>
                <a:gd name="connsiteX5" fmla="*/ 0 w 5422063"/>
                <a:gd name="connsiteY5" fmla="*/ 1331298 h 1331298"/>
                <a:gd name="connsiteX6" fmla="*/ 0 w 5422063"/>
                <a:gd name="connsiteY6" fmla="*/ 105749 h 1331298"/>
                <a:gd name="connsiteX0" fmla="*/ 0 w 4799012"/>
                <a:gd name="connsiteY0" fmla="*/ 105749 h 1331298"/>
                <a:gd name="connsiteX1" fmla="*/ 2282825 w 4799012"/>
                <a:gd name="connsiteY1" fmla="*/ 617559 h 1331298"/>
                <a:gd name="connsiteX2" fmla="*/ 2013140 w 4799012"/>
                <a:gd name="connsiteY2" fmla="*/ 714840 h 1331298"/>
                <a:gd name="connsiteX3" fmla="*/ 4799012 w 4799012"/>
                <a:gd name="connsiteY3" fmla="*/ 105749 h 1331298"/>
                <a:gd name="connsiteX4" fmla="*/ 4799012 w 4799012"/>
                <a:gd name="connsiteY4" fmla="*/ 1331298 h 1331298"/>
                <a:gd name="connsiteX5" fmla="*/ 0 w 4799012"/>
                <a:gd name="connsiteY5" fmla="*/ 1331298 h 1331298"/>
                <a:gd name="connsiteX6" fmla="*/ 0 w 4799012"/>
                <a:gd name="connsiteY6" fmla="*/ 105749 h 1331298"/>
                <a:gd name="connsiteX0" fmla="*/ 0 w 4799012"/>
                <a:gd name="connsiteY0" fmla="*/ 102743 h 1328292"/>
                <a:gd name="connsiteX1" fmla="*/ 2013140 w 4799012"/>
                <a:gd name="connsiteY1" fmla="*/ 711834 h 1328292"/>
                <a:gd name="connsiteX2" fmla="*/ 4799012 w 4799012"/>
                <a:gd name="connsiteY2" fmla="*/ 102743 h 1328292"/>
                <a:gd name="connsiteX3" fmla="*/ 4799012 w 4799012"/>
                <a:gd name="connsiteY3" fmla="*/ 1328292 h 1328292"/>
                <a:gd name="connsiteX4" fmla="*/ 0 w 4799012"/>
                <a:gd name="connsiteY4" fmla="*/ 1328292 h 1328292"/>
                <a:gd name="connsiteX5" fmla="*/ 0 w 4799012"/>
                <a:gd name="connsiteY5" fmla="*/ 102743 h 1328292"/>
                <a:gd name="connsiteX0" fmla="*/ 0 w 5367199"/>
                <a:gd name="connsiteY0" fmla="*/ 102743 h 1328292"/>
                <a:gd name="connsiteX1" fmla="*/ 2793428 w 5367199"/>
                <a:gd name="connsiteY1" fmla="*/ 669162 h 1328292"/>
                <a:gd name="connsiteX2" fmla="*/ 4799012 w 5367199"/>
                <a:gd name="connsiteY2" fmla="*/ 102743 h 1328292"/>
                <a:gd name="connsiteX3" fmla="*/ 4799012 w 5367199"/>
                <a:gd name="connsiteY3" fmla="*/ 1328292 h 1328292"/>
                <a:gd name="connsiteX4" fmla="*/ 0 w 5367199"/>
                <a:gd name="connsiteY4" fmla="*/ 1328292 h 1328292"/>
                <a:gd name="connsiteX5" fmla="*/ 0 w 5367199"/>
                <a:gd name="connsiteY5" fmla="*/ 102743 h 1328292"/>
                <a:gd name="connsiteX0" fmla="*/ 0 w 4799012"/>
                <a:gd name="connsiteY0" fmla="*/ 102743 h 1328292"/>
                <a:gd name="connsiteX1" fmla="*/ 2793428 w 4799012"/>
                <a:gd name="connsiteY1" fmla="*/ 669162 h 1328292"/>
                <a:gd name="connsiteX2" fmla="*/ 4799012 w 4799012"/>
                <a:gd name="connsiteY2" fmla="*/ 102743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793428 w 4799012"/>
                <a:gd name="connsiteY1" fmla="*/ 669162 h 1328292"/>
                <a:gd name="connsiteX2" fmla="*/ 4799012 w 4799012"/>
                <a:gd name="connsiteY2" fmla="*/ 102743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793428 w 4799012"/>
                <a:gd name="connsiteY1" fmla="*/ 669162 h 1328292"/>
                <a:gd name="connsiteX2" fmla="*/ 4799012 w 4799012"/>
                <a:gd name="connsiteY2" fmla="*/ 352425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793428 w 4799012"/>
                <a:gd name="connsiteY1" fmla="*/ 669162 h 1328292"/>
                <a:gd name="connsiteX2" fmla="*/ 4799012 w 4799012"/>
                <a:gd name="connsiteY2" fmla="*/ 352425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561780 w 4799012"/>
                <a:gd name="connsiteY1" fmla="*/ 553338 h 1328292"/>
                <a:gd name="connsiteX2" fmla="*/ 4799012 w 4799012"/>
                <a:gd name="connsiteY2" fmla="*/ 352425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561780 w 4799012"/>
                <a:gd name="connsiteY1" fmla="*/ 553338 h 1328292"/>
                <a:gd name="connsiteX2" fmla="*/ 4799012 w 4799012"/>
                <a:gd name="connsiteY2" fmla="*/ 352425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488628 w 4799012"/>
                <a:gd name="connsiteY1" fmla="*/ 382650 h 1328292"/>
                <a:gd name="connsiteX2" fmla="*/ 4799012 w 4799012"/>
                <a:gd name="connsiteY2" fmla="*/ 352425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488628 w 4799012"/>
                <a:gd name="connsiteY1" fmla="*/ 382650 h 1328292"/>
                <a:gd name="connsiteX2" fmla="*/ 4799012 w 4799012"/>
                <a:gd name="connsiteY2" fmla="*/ 352425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909252 w 4799012"/>
                <a:gd name="connsiteY1" fmla="*/ 400938 h 1328292"/>
                <a:gd name="connsiteX2" fmla="*/ 4799012 w 4799012"/>
                <a:gd name="connsiteY2" fmla="*/ 352425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909252 w 4799012"/>
                <a:gd name="connsiteY1" fmla="*/ 400938 h 1328292"/>
                <a:gd name="connsiteX2" fmla="*/ 4799012 w 4799012"/>
                <a:gd name="connsiteY2" fmla="*/ 279273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909252 w 4799012"/>
                <a:gd name="connsiteY1" fmla="*/ 400938 h 1328292"/>
                <a:gd name="connsiteX2" fmla="*/ 4799012 w 4799012"/>
                <a:gd name="connsiteY2" fmla="*/ 279273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897060 w 4799012"/>
                <a:gd name="connsiteY1" fmla="*/ 553338 h 1328292"/>
                <a:gd name="connsiteX2" fmla="*/ 4799012 w 4799012"/>
                <a:gd name="connsiteY2" fmla="*/ 279273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897060 w 4799012"/>
                <a:gd name="connsiteY1" fmla="*/ 626490 h 1328292"/>
                <a:gd name="connsiteX2" fmla="*/ 4799012 w 4799012"/>
                <a:gd name="connsiteY2" fmla="*/ 279273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903156 w 4799012"/>
                <a:gd name="connsiteY1" fmla="*/ 675258 h 1328292"/>
                <a:gd name="connsiteX2" fmla="*/ 4799012 w 4799012"/>
                <a:gd name="connsiteY2" fmla="*/ 279273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903156 w 4799012"/>
                <a:gd name="connsiteY1" fmla="*/ 675258 h 1328292"/>
                <a:gd name="connsiteX2" fmla="*/ 4799012 w 4799012"/>
                <a:gd name="connsiteY2" fmla="*/ 279273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7399 h 1242948"/>
                <a:gd name="connsiteX1" fmla="*/ 2903156 w 4799012"/>
                <a:gd name="connsiteY1" fmla="*/ 589914 h 1242948"/>
                <a:gd name="connsiteX2" fmla="*/ 4799012 w 4799012"/>
                <a:gd name="connsiteY2" fmla="*/ 193929 h 1242948"/>
                <a:gd name="connsiteX3" fmla="*/ 4799012 w 4799012"/>
                <a:gd name="connsiteY3" fmla="*/ 1242948 h 1242948"/>
                <a:gd name="connsiteX4" fmla="*/ 0 w 4799012"/>
                <a:gd name="connsiteY4" fmla="*/ 1242948 h 1242948"/>
                <a:gd name="connsiteX5" fmla="*/ 0 w 4799012"/>
                <a:gd name="connsiteY5" fmla="*/ 17399 h 1242948"/>
                <a:gd name="connsiteX0" fmla="*/ 0 w 4799012"/>
                <a:gd name="connsiteY0" fmla="*/ 17399 h 1242948"/>
                <a:gd name="connsiteX1" fmla="*/ 2903156 w 4799012"/>
                <a:gd name="connsiteY1" fmla="*/ 589914 h 1242948"/>
                <a:gd name="connsiteX2" fmla="*/ 4799012 w 4799012"/>
                <a:gd name="connsiteY2" fmla="*/ 193929 h 1242948"/>
                <a:gd name="connsiteX3" fmla="*/ 4799012 w 4799012"/>
                <a:gd name="connsiteY3" fmla="*/ 1242948 h 1242948"/>
                <a:gd name="connsiteX4" fmla="*/ 0 w 4799012"/>
                <a:gd name="connsiteY4" fmla="*/ 1242948 h 1242948"/>
                <a:gd name="connsiteX5" fmla="*/ 0 w 4799012"/>
                <a:gd name="connsiteY5" fmla="*/ 17399 h 1242948"/>
                <a:gd name="connsiteX0" fmla="*/ 0 w 4799012"/>
                <a:gd name="connsiteY0" fmla="*/ 17399 h 1242948"/>
                <a:gd name="connsiteX1" fmla="*/ 2903156 w 4799012"/>
                <a:gd name="connsiteY1" fmla="*/ 589914 h 1242948"/>
                <a:gd name="connsiteX2" fmla="*/ 4799012 w 4799012"/>
                <a:gd name="connsiteY2" fmla="*/ 193929 h 1242948"/>
                <a:gd name="connsiteX3" fmla="*/ 4799012 w 4799012"/>
                <a:gd name="connsiteY3" fmla="*/ 1242948 h 1242948"/>
                <a:gd name="connsiteX4" fmla="*/ 0 w 4799012"/>
                <a:gd name="connsiteY4" fmla="*/ 1242948 h 1242948"/>
                <a:gd name="connsiteX5" fmla="*/ 0 w 4799012"/>
                <a:gd name="connsiteY5" fmla="*/ 17399 h 1242948"/>
                <a:gd name="connsiteX0" fmla="*/ 0 w 4799012"/>
                <a:gd name="connsiteY0" fmla="*/ 17399 h 1242948"/>
                <a:gd name="connsiteX1" fmla="*/ 3134804 w 4799012"/>
                <a:gd name="connsiteY1" fmla="*/ 467994 h 1242948"/>
                <a:gd name="connsiteX2" fmla="*/ 4799012 w 4799012"/>
                <a:gd name="connsiteY2" fmla="*/ 193929 h 1242948"/>
                <a:gd name="connsiteX3" fmla="*/ 4799012 w 4799012"/>
                <a:gd name="connsiteY3" fmla="*/ 1242948 h 1242948"/>
                <a:gd name="connsiteX4" fmla="*/ 0 w 4799012"/>
                <a:gd name="connsiteY4" fmla="*/ 1242948 h 1242948"/>
                <a:gd name="connsiteX5" fmla="*/ 0 w 4799012"/>
                <a:gd name="connsiteY5" fmla="*/ 17399 h 1242948"/>
                <a:gd name="connsiteX0" fmla="*/ 0 w 4799012"/>
                <a:gd name="connsiteY0" fmla="*/ 17399 h 1242948"/>
                <a:gd name="connsiteX1" fmla="*/ 3134804 w 4799012"/>
                <a:gd name="connsiteY1" fmla="*/ 467994 h 1242948"/>
                <a:gd name="connsiteX2" fmla="*/ 4799012 w 4799012"/>
                <a:gd name="connsiteY2" fmla="*/ 193929 h 1242948"/>
                <a:gd name="connsiteX3" fmla="*/ 4799012 w 4799012"/>
                <a:gd name="connsiteY3" fmla="*/ 1242948 h 1242948"/>
                <a:gd name="connsiteX4" fmla="*/ 0 w 4799012"/>
                <a:gd name="connsiteY4" fmla="*/ 1242948 h 1242948"/>
                <a:gd name="connsiteX5" fmla="*/ 0 w 4799012"/>
                <a:gd name="connsiteY5" fmla="*/ 17399 h 1242948"/>
                <a:gd name="connsiteX0" fmla="*/ 0 w 4910324"/>
                <a:gd name="connsiteY0" fmla="*/ 17399 h 1242948"/>
                <a:gd name="connsiteX1" fmla="*/ 3689865 w 4910324"/>
                <a:gd name="connsiteY1" fmla="*/ 498474 h 1242948"/>
                <a:gd name="connsiteX2" fmla="*/ 4799012 w 4910324"/>
                <a:gd name="connsiteY2" fmla="*/ 193929 h 1242948"/>
                <a:gd name="connsiteX3" fmla="*/ 4799012 w 4910324"/>
                <a:gd name="connsiteY3" fmla="*/ 1242948 h 1242948"/>
                <a:gd name="connsiteX4" fmla="*/ 0 w 4910324"/>
                <a:gd name="connsiteY4" fmla="*/ 1242948 h 1242948"/>
                <a:gd name="connsiteX5" fmla="*/ 0 w 4910324"/>
                <a:gd name="connsiteY5" fmla="*/ 17399 h 12429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10324" h="1242948">
                  <a:moveTo>
                    <a:pt x="0" y="17399"/>
                  </a:moveTo>
                  <a:cubicBezTo>
                    <a:pt x="1633971" y="0"/>
                    <a:pt x="2646190" y="366182"/>
                    <a:pt x="3689865" y="498474"/>
                  </a:cubicBezTo>
                  <a:cubicBezTo>
                    <a:pt x="4910324" y="709760"/>
                    <a:pt x="4795329" y="169418"/>
                    <a:pt x="4799012" y="193929"/>
                  </a:cubicBezTo>
                  <a:lnTo>
                    <a:pt x="4799012" y="1242948"/>
                  </a:lnTo>
                  <a:lnTo>
                    <a:pt x="0" y="1242948"/>
                  </a:lnTo>
                  <a:lnTo>
                    <a:pt x="0" y="17399"/>
                  </a:lnTo>
                  <a:close/>
                </a:path>
              </a:pathLst>
            </a:custGeom>
            <a:solidFill>
              <a:srgbClr val="0E578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Freeform 23"/>
            <p:cNvSpPr/>
            <p:nvPr userDrawn="1"/>
          </p:nvSpPr>
          <p:spPr>
            <a:xfrm flipH="1">
              <a:off x="-10160" y="6110076"/>
              <a:ext cx="9154160" cy="747924"/>
            </a:xfrm>
            <a:custGeom>
              <a:avLst/>
              <a:gdLst>
                <a:gd name="connsiteX0" fmla="*/ 0 w 4799012"/>
                <a:gd name="connsiteY0" fmla="*/ 0 h 1225550"/>
                <a:gd name="connsiteX1" fmla="*/ 4799012 w 4799012"/>
                <a:gd name="connsiteY1" fmla="*/ 0 h 1225550"/>
                <a:gd name="connsiteX2" fmla="*/ 4799012 w 4799012"/>
                <a:gd name="connsiteY2" fmla="*/ 1225550 h 1225550"/>
                <a:gd name="connsiteX3" fmla="*/ 0 w 4799012"/>
                <a:gd name="connsiteY3" fmla="*/ 1225550 h 1225550"/>
                <a:gd name="connsiteX4" fmla="*/ 0 w 4799012"/>
                <a:gd name="connsiteY4" fmla="*/ 0 h 1225550"/>
                <a:gd name="connsiteX0" fmla="*/ 0 w 4799012"/>
                <a:gd name="connsiteY0" fmla="*/ 254 h 1225804"/>
                <a:gd name="connsiteX1" fmla="*/ 1220660 w 4799012"/>
                <a:gd name="connsiteY1" fmla="*/ 0 h 1225804"/>
                <a:gd name="connsiteX2" fmla="*/ 4799012 w 4799012"/>
                <a:gd name="connsiteY2" fmla="*/ 254 h 1225804"/>
                <a:gd name="connsiteX3" fmla="*/ 4799012 w 4799012"/>
                <a:gd name="connsiteY3" fmla="*/ 1225804 h 1225804"/>
                <a:gd name="connsiteX4" fmla="*/ 0 w 4799012"/>
                <a:gd name="connsiteY4" fmla="*/ 1225804 h 1225804"/>
                <a:gd name="connsiteX5" fmla="*/ 0 w 4799012"/>
                <a:gd name="connsiteY5" fmla="*/ 254 h 1225804"/>
                <a:gd name="connsiteX0" fmla="*/ 0 w 4799012"/>
                <a:gd name="connsiteY0" fmla="*/ 6350 h 1231900"/>
                <a:gd name="connsiteX1" fmla="*/ 1220660 w 4799012"/>
                <a:gd name="connsiteY1" fmla="*/ 6096 h 1231900"/>
                <a:gd name="connsiteX2" fmla="*/ 3317684 w 4799012"/>
                <a:gd name="connsiteY2" fmla="*/ 0 h 1231900"/>
                <a:gd name="connsiteX3" fmla="*/ 4799012 w 4799012"/>
                <a:gd name="connsiteY3" fmla="*/ 6350 h 1231900"/>
                <a:gd name="connsiteX4" fmla="*/ 4799012 w 4799012"/>
                <a:gd name="connsiteY4" fmla="*/ 1231900 h 1231900"/>
                <a:gd name="connsiteX5" fmla="*/ 0 w 4799012"/>
                <a:gd name="connsiteY5" fmla="*/ 1231900 h 1231900"/>
                <a:gd name="connsiteX6" fmla="*/ 0 w 4799012"/>
                <a:gd name="connsiteY6" fmla="*/ 6350 h 1231900"/>
                <a:gd name="connsiteX0" fmla="*/ 0 w 4799012"/>
                <a:gd name="connsiteY0" fmla="*/ 6350 h 1231900"/>
                <a:gd name="connsiteX1" fmla="*/ 1220660 w 4799012"/>
                <a:gd name="connsiteY1" fmla="*/ 6096 h 1231900"/>
                <a:gd name="connsiteX2" fmla="*/ 3317684 w 4799012"/>
                <a:gd name="connsiteY2" fmla="*/ 0 h 1231900"/>
                <a:gd name="connsiteX3" fmla="*/ 4238180 w 4799012"/>
                <a:gd name="connsiteY3" fmla="*/ 0 h 1231900"/>
                <a:gd name="connsiteX4" fmla="*/ 4799012 w 4799012"/>
                <a:gd name="connsiteY4" fmla="*/ 6350 h 1231900"/>
                <a:gd name="connsiteX5" fmla="*/ 4799012 w 4799012"/>
                <a:gd name="connsiteY5" fmla="*/ 1231900 h 1231900"/>
                <a:gd name="connsiteX6" fmla="*/ 0 w 4799012"/>
                <a:gd name="connsiteY6" fmla="*/ 1231900 h 1231900"/>
                <a:gd name="connsiteX7" fmla="*/ 0 w 4799012"/>
                <a:gd name="connsiteY7" fmla="*/ 6350 h 1231900"/>
                <a:gd name="connsiteX0" fmla="*/ 0 w 4799012"/>
                <a:gd name="connsiteY0" fmla="*/ 6350 h 1231900"/>
                <a:gd name="connsiteX1" fmla="*/ 1184084 w 4799012"/>
                <a:gd name="connsiteY1" fmla="*/ 274066 h 1231900"/>
                <a:gd name="connsiteX2" fmla="*/ 3317684 w 4799012"/>
                <a:gd name="connsiteY2" fmla="*/ 0 h 1231900"/>
                <a:gd name="connsiteX3" fmla="*/ 4238180 w 4799012"/>
                <a:gd name="connsiteY3" fmla="*/ 0 h 1231900"/>
                <a:gd name="connsiteX4" fmla="*/ 4799012 w 4799012"/>
                <a:gd name="connsiteY4" fmla="*/ 6350 h 1231900"/>
                <a:gd name="connsiteX5" fmla="*/ 4799012 w 4799012"/>
                <a:gd name="connsiteY5" fmla="*/ 1231900 h 1231900"/>
                <a:gd name="connsiteX6" fmla="*/ 0 w 4799012"/>
                <a:gd name="connsiteY6" fmla="*/ 1231900 h 1231900"/>
                <a:gd name="connsiteX7" fmla="*/ 0 w 4799012"/>
                <a:gd name="connsiteY7" fmla="*/ 6350 h 1231900"/>
                <a:gd name="connsiteX0" fmla="*/ 0 w 4799012"/>
                <a:gd name="connsiteY0" fmla="*/ 6350 h 1231900"/>
                <a:gd name="connsiteX1" fmla="*/ 1184084 w 4799012"/>
                <a:gd name="connsiteY1" fmla="*/ 274066 h 1231900"/>
                <a:gd name="connsiteX2" fmla="*/ 3342068 w 4799012"/>
                <a:gd name="connsiteY2" fmla="*/ 146050 h 1231900"/>
                <a:gd name="connsiteX3" fmla="*/ 4238180 w 4799012"/>
                <a:gd name="connsiteY3" fmla="*/ 0 h 1231900"/>
                <a:gd name="connsiteX4" fmla="*/ 4799012 w 4799012"/>
                <a:gd name="connsiteY4" fmla="*/ 6350 h 1231900"/>
                <a:gd name="connsiteX5" fmla="*/ 4799012 w 4799012"/>
                <a:gd name="connsiteY5" fmla="*/ 1231900 h 1231900"/>
                <a:gd name="connsiteX6" fmla="*/ 0 w 4799012"/>
                <a:gd name="connsiteY6" fmla="*/ 1231900 h 1231900"/>
                <a:gd name="connsiteX7" fmla="*/ 0 w 4799012"/>
                <a:gd name="connsiteY7" fmla="*/ 6350 h 1231900"/>
                <a:gd name="connsiteX0" fmla="*/ 0 w 4799012"/>
                <a:gd name="connsiteY0" fmla="*/ 6350 h 1231900"/>
                <a:gd name="connsiteX1" fmla="*/ 1184084 w 4799012"/>
                <a:gd name="connsiteY1" fmla="*/ 274066 h 1231900"/>
                <a:gd name="connsiteX2" fmla="*/ 3342068 w 4799012"/>
                <a:gd name="connsiteY2" fmla="*/ 146050 h 1231900"/>
                <a:gd name="connsiteX3" fmla="*/ 4238180 w 4799012"/>
                <a:gd name="connsiteY3" fmla="*/ 0 h 1231900"/>
                <a:gd name="connsiteX4" fmla="*/ 4799012 w 4799012"/>
                <a:gd name="connsiteY4" fmla="*/ 6350 h 1231900"/>
                <a:gd name="connsiteX5" fmla="*/ 4799012 w 4799012"/>
                <a:gd name="connsiteY5" fmla="*/ 1231900 h 1231900"/>
                <a:gd name="connsiteX6" fmla="*/ 0 w 4799012"/>
                <a:gd name="connsiteY6" fmla="*/ 1231900 h 1231900"/>
                <a:gd name="connsiteX7" fmla="*/ 0 w 4799012"/>
                <a:gd name="connsiteY7" fmla="*/ 6350 h 1231900"/>
                <a:gd name="connsiteX0" fmla="*/ 0 w 4799012"/>
                <a:gd name="connsiteY0" fmla="*/ 159639 h 1385189"/>
                <a:gd name="connsiteX1" fmla="*/ 1184084 w 4799012"/>
                <a:gd name="connsiteY1" fmla="*/ 427355 h 1385189"/>
                <a:gd name="connsiteX2" fmla="*/ 3342068 w 4799012"/>
                <a:gd name="connsiteY2" fmla="*/ 299339 h 1385189"/>
                <a:gd name="connsiteX3" fmla="*/ 4238180 w 4799012"/>
                <a:gd name="connsiteY3" fmla="*/ 153289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205317 h 1430867"/>
                <a:gd name="connsiteX1" fmla="*/ 1184084 w 4799012"/>
                <a:gd name="connsiteY1" fmla="*/ 473033 h 1430867"/>
                <a:gd name="connsiteX2" fmla="*/ 3342068 w 4799012"/>
                <a:gd name="connsiteY2" fmla="*/ 345017 h 1430867"/>
                <a:gd name="connsiteX3" fmla="*/ 4238180 w 4799012"/>
                <a:gd name="connsiteY3" fmla="*/ 198967 h 1430867"/>
                <a:gd name="connsiteX4" fmla="*/ 4799012 w 4799012"/>
                <a:gd name="connsiteY4" fmla="*/ 205317 h 1430867"/>
                <a:gd name="connsiteX5" fmla="*/ 4799012 w 4799012"/>
                <a:gd name="connsiteY5" fmla="*/ 1430867 h 1430867"/>
                <a:gd name="connsiteX6" fmla="*/ 0 w 4799012"/>
                <a:gd name="connsiteY6" fmla="*/ 1430867 h 1430867"/>
                <a:gd name="connsiteX7" fmla="*/ 0 w 4799012"/>
                <a:gd name="connsiteY7" fmla="*/ 205317 h 1430867"/>
                <a:gd name="connsiteX0" fmla="*/ 0 w 4799012"/>
                <a:gd name="connsiteY0" fmla="*/ 205317 h 1430867"/>
                <a:gd name="connsiteX1" fmla="*/ 1184084 w 4799012"/>
                <a:gd name="connsiteY1" fmla="*/ 473033 h 1430867"/>
                <a:gd name="connsiteX2" fmla="*/ 3342068 w 4799012"/>
                <a:gd name="connsiteY2" fmla="*/ 345017 h 1430867"/>
                <a:gd name="connsiteX3" fmla="*/ 4225988 w 4799012"/>
                <a:gd name="connsiteY3" fmla="*/ 326729 h 1430867"/>
                <a:gd name="connsiteX4" fmla="*/ 4799012 w 4799012"/>
                <a:gd name="connsiteY4" fmla="*/ 205317 h 1430867"/>
                <a:gd name="connsiteX5" fmla="*/ 4799012 w 4799012"/>
                <a:gd name="connsiteY5" fmla="*/ 1430867 h 1430867"/>
                <a:gd name="connsiteX6" fmla="*/ 0 w 4799012"/>
                <a:gd name="connsiteY6" fmla="*/ 1430867 h 1430867"/>
                <a:gd name="connsiteX7" fmla="*/ 0 w 4799012"/>
                <a:gd name="connsiteY7" fmla="*/ 205317 h 1430867"/>
                <a:gd name="connsiteX0" fmla="*/ 0 w 4799012"/>
                <a:gd name="connsiteY0" fmla="*/ 205317 h 1430867"/>
                <a:gd name="connsiteX1" fmla="*/ 1184084 w 4799012"/>
                <a:gd name="connsiteY1" fmla="*/ 473033 h 1430867"/>
                <a:gd name="connsiteX2" fmla="*/ 3342068 w 4799012"/>
                <a:gd name="connsiteY2" fmla="*/ 345017 h 1430867"/>
                <a:gd name="connsiteX3" fmla="*/ 3994340 w 4799012"/>
                <a:gd name="connsiteY3" fmla="*/ 460841 h 1430867"/>
                <a:gd name="connsiteX4" fmla="*/ 4799012 w 4799012"/>
                <a:gd name="connsiteY4" fmla="*/ 205317 h 1430867"/>
                <a:gd name="connsiteX5" fmla="*/ 4799012 w 4799012"/>
                <a:gd name="connsiteY5" fmla="*/ 1430867 h 1430867"/>
                <a:gd name="connsiteX6" fmla="*/ 0 w 4799012"/>
                <a:gd name="connsiteY6" fmla="*/ 1430867 h 1430867"/>
                <a:gd name="connsiteX7" fmla="*/ 0 w 4799012"/>
                <a:gd name="connsiteY7" fmla="*/ 205317 h 1430867"/>
                <a:gd name="connsiteX0" fmla="*/ 0 w 4799012"/>
                <a:gd name="connsiteY0" fmla="*/ 159639 h 1385189"/>
                <a:gd name="connsiteX1" fmla="*/ 1184084 w 4799012"/>
                <a:gd name="connsiteY1" fmla="*/ 427355 h 1385189"/>
                <a:gd name="connsiteX2" fmla="*/ 3342068 w 4799012"/>
                <a:gd name="connsiteY2" fmla="*/ 299339 h 1385189"/>
                <a:gd name="connsiteX3" fmla="*/ 3994340 w 4799012"/>
                <a:gd name="connsiteY3" fmla="*/ 415163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3342068 w 4799012"/>
                <a:gd name="connsiteY2" fmla="*/ 299339 h 1385189"/>
                <a:gd name="connsiteX3" fmla="*/ 3994340 w 4799012"/>
                <a:gd name="connsiteY3" fmla="*/ 415163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2433764 w 4799012"/>
                <a:gd name="connsiteY2" fmla="*/ 159640 h 1385189"/>
                <a:gd name="connsiteX3" fmla="*/ 3994340 w 4799012"/>
                <a:gd name="connsiteY3" fmla="*/ 415163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2433764 w 4799012"/>
                <a:gd name="connsiteY2" fmla="*/ 159640 h 1385189"/>
                <a:gd name="connsiteX3" fmla="*/ 3994340 w 4799012"/>
                <a:gd name="connsiteY3" fmla="*/ 415163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2433764 w 4799012"/>
                <a:gd name="connsiteY2" fmla="*/ 159640 h 1385189"/>
                <a:gd name="connsiteX3" fmla="*/ 3829748 w 4799012"/>
                <a:gd name="connsiteY3" fmla="*/ 421259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2433764 w 4799012"/>
                <a:gd name="connsiteY2" fmla="*/ 159640 h 1385189"/>
                <a:gd name="connsiteX3" fmla="*/ 3829748 w 4799012"/>
                <a:gd name="connsiteY3" fmla="*/ 421259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2433764 w 4799012"/>
                <a:gd name="connsiteY2" fmla="*/ 159640 h 1385189"/>
                <a:gd name="connsiteX3" fmla="*/ 3829748 w 4799012"/>
                <a:gd name="connsiteY3" fmla="*/ 421259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2433764 w 4799012"/>
                <a:gd name="connsiteY2" fmla="*/ 159640 h 1385189"/>
                <a:gd name="connsiteX3" fmla="*/ 3829748 w 4799012"/>
                <a:gd name="connsiteY3" fmla="*/ 421259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2433764 w 4799012"/>
                <a:gd name="connsiteY2" fmla="*/ 159640 h 1385189"/>
                <a:gd name="connsiteX3" fmla="*/ 3659060 w 4799012"/>
                <a:gd name="connsiteY3" fmla="*/ 463931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2433764 w 4799012"/>
                <a:gd name="connsiteY2" fmla="*/ 159640 h 1385189"/>
                <a:gd name="connsiteX3" fmla="*/ 3671252 w 4799012"/>
                <a:gd name="connsiteY3" fmla="*/ 488315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62103 h 1287653"/>
                <a:gd name="connsiteX1" fmla="*/ 1184084 w 4799012"/>
                <a:gd name="connsiteY1" fmla="*/ 329819 h 1287653"/>
                <a:gd name="connsiteX2" fmla="*/ 2433764 w 4799012"/>
                <a:gd name="connsiteY2" fmla="*/ 62104 h 1287653"/>
                <a:gd name="connsiteX3" fmla="*/ 3671252 w 4799012"/>
                <a:gd name="connsiteY3" fmla="*/ 390779 h 1287653"/>
                <a:gd name="connsiteX4" fmla="*/ 4799012 w 4799012"/>
                <a:gd name="connsiteY4" fmla="*/ 62103 h 1287653"/>
                <a:gd name="connsiteX5" fmla="*/ 4799012 w 4799012"/>
                <a:gd name="connsiteY5" fmla="*/ 1287653 h 1287653"/>
                <a:gd name="connsiteX6" fmla="*/ 0 w 4799012"/>
                <a:gd name="connsiteY6" fmla="*/ 1287653 h 1287653"/>
                <a:gd name="connsiteX7" fmla="*/ 0 w 4799012"/>
                <a:gd name="connsiteY7" fmla="*/ 62103 h 1287653"/>
                <a:gd name="connsiteX0" fmla="*/ 0 w 4799012"/>
                <a:gd name="connsiteY0" fmla="*/ 62103 h 1287653"/>
                <a:gd name="connsiteX1" fmla="*/ 1184084 w 4799012"/>
                <a:gd name="connsiteY1" fmla="*/ 329819 h 1287653"/>
                <a:gd name="connsiteX2" fmla="*/ 2458148 w 4799012"/>
                <a:gd name="connsiteY2" fmla="*/ 464186 h 1287653"/>
                <a:gd name="connsiteX3" fmla="*/ 3671252 w 4799012"/>
                <a:gd name="connsiteY3" fmla="*/ 390779 h 1287653"/>
                <a:gd name="connsiteX4" fmla="*/ 4799012 w 4799012"/>
                <a:gd name="connsiteY4" fmla="*/ 62103 h 1287653"/>
                <a:gd name="connsiteX5" fmla="*/ 4799012 w 4799012"/>
                <a:gd name="connsiteY5" fmla="*/ 1287653 h 1287653"/>
                <a:gd name="connsiteX6" fmla="*/ 0 w 4799012"/>
                <a:gd name="connsiteY6" fmla="*/ 1287653 h 1287653"/>
                <a:gd name="connsiteX7" fmla="*/ 0 w 4799012"/>
                <a:gd name="connsiteY7" fmla="*/ 62103 h 1287653"/>
                <a:gd name="connsiteX0" fmla="*/ 0 w 4799012"/>
                <a:gd name="connsiteY0" fmla="*/ 62103 h 1287653"/>
                <a:gd name="connsiteX1" fmla="*/ 2122868 w 4799012"/>
                <a:gd name="connsiteY1" fmla="*/ 293243 h 1287653"/>
                <a:gd name="connsiteX2" fmla="*/ 2458148 w 4799012"/>
                <a:gd name="connsiteY2" fmla="*/ 464186 h 1287653"/>
                <a:gd name="connsiteX3" fmla="*/ 3671252 w 4799012"/>
                <a:gd name="connsiteY3" fmla="*/ 390779 h 1287653"/>
                <a:gd name="connsiteX4" fmla="*/ 4799012 w 4799012"/>
                <a:gd name="connsiteY4" fmla="*/ 62103 h 1287653"/>
                <a:gd name="connsiteX5" fmla="*/ 4799012 w 4799012"/>
                <a:gd name="connsiteY5" fmla="*/ 1287653 h 1287653"/>
                <a:gd name="connsiteX6" fmla="*/ 0 w 4799012"/>
                <a:gd name="connsiteY6" fmla="*/ 1287653 h 1287653"/>
                <a:gd name="connsiteX7" fmla="*/ 0 w 4799012"/>
                <a:gd name="connsiteY7" fmla="*/ 62103 h 1287653"/>
                <a:gd name="connsiteX0" fmla="*/ 0 w 4799012"/>
                <a:gd name="connsiteY0" fmla="*/ 62103 h 1287653"/>
                <a:gd name="connsiteX1" fmla="*/ 2122868 w 4799012"/>
                <a:gd name="connsiteY1" fmla="*/ 293243 h 1287653"/>
                <a:gd name="connsiteX2" fmla="*/ 3671252 w 4799012"/>
                <a:gd name="connsiteY2" fmla="*/ 390779 h 1287653"/>
                <a:gd name="connsiteX3" fmla="*/ 4799012 w 4799012"/>
                <a:gd name="connsiteY3" fmla="*/ 62103 h 1287653"/>
                <a:gd name="connsiteX4" fmla="*/ 4799012 w 4799012"/>
                <a:gd name="connsiteY4" fmla="*/ 1287653 h 1287653"/>
                <a:gd name="connsiteX5" fmla="*/ 0 w 4799012"/>
                <a:gd name="connsiteY5" fmla="*/ 1287653 h 1287653"/>
                <a:gd name="connsiteX6" fmla="*/ 0 w 4799012"/>
                <a:gd name="connsiteY6" fmla="*/ 62103 h 1287653"/>
                <a:gd name="connsiteX0" fmla="*/ 0 w 4799012"/>
                <a:gd name="connsiteY0" fmla="*/ 62103 h 1287653"/>
                <a:gd name="connsiteX1" fmla="*/ 2282825 w 4799012"/>
                <a:gd name="connsiteY1" fmla="*/ 287147 h 1287653"/>
                <a:gd name="connsiteX2" fmla="*/ 3671252 w 4799012"/>
                <a:gd name="connsiteY2" fmla="*/ 390779 h 1287653"/>
                <a:gd name="connsiteX3" fmla="*/ 4799012 w 4799012"/>
                <a:gd name="connsiteY3" fmla="*/ 62103 h 1287653"/>
                <a:gd name="connsiteX4" fmla="*/ 4799012 w 4799012"/>
                <a:gd name="connsiteY4" fmla="*/ 1287653 h 1287653"/>
                <a:gd name="connsiteX5" fmla="*/ 0 w 4799012"/>
                <a:gd name="connsiteY5" fmla="*/ 1287653 h 1287653"/>
                <a:gd name="connsiteX6" fmla="*/ 0 w 4799012"/>
                <a:gd name="connsiteY6" fmla="*/ 62103 h 1287653"/>
                <a:gd name="connsiteX0" fmla="*/ 0 w 4799012"/>
                <a:gd name="connsiteY0" fmla="*/ 0 h 1225550"/>
                <a:gd name="connsiteX1" fmla="*/ 2282825 w 4799012"/>
                <a:gd name="connsiteY1" fmla="*/ 225044 h 1225550"/>
                <a:gd name="connsiteX2" fmla="*/ 3671252 w 4799012"/>
                <a:gd name="connsiteY2" fmla="*/ 328676 h 1225550"/>
                <a:gd name="connsiteX3" fmla="*/ 4799012 w 4799012"/>
                <a:gd name="connsiteY3" fmla="*/ 0 h 1225550"/>
                <a:gd name="connsiteX4" fmla="*/ 4799012 w 4799012"/>
                <a:gd name="connsiteY4" fmla="*/ 1225550 h 1225550"/>
                <a:gd name="connsiteX5" fmla="*/ 0 w 4799012"/>
                <a:gd name="connsiteY5" fmla="*/ 1225550 h 1225550"/>
                <a:gd name="connsiteX6" fmla="*/ 0 w 4799012"/>
                <a:gd name="connsiteY6" fmla="*/ 0 h 1225550"/>
                <a:gd name="connsiteX0" fmla="*/ 0 w 4799012"/>
                <a:gd name="connsiteY0" fmla="*/ 166751 h 1392301"/>
                <a:gd name="connsiteX1" fmla="*/ 2282825 w 4799012"/>
                <a:gd name="connsiteY1" fmla="*/ 391795 h 1392301"/>
                <a:gd name="connsiteX2" fmla="*/ 3671252 w 4799012"/>
                <a:gd name="connsiteY2" fmla="*/ 495427 h 1392301"/>
                <a:gd name="connsiteX3" fmla="*/ 4799012 w 4799012"/>
                <a:gd name="connsiteY3" fmla="*/ 166751 h 1392301"/>
                <a:gd name="connsiteX4" fmla="*/ 4799012 w 4799012"/>
                <a:gd name="connsiteY4" fmla="*/ 1392301 h 1392301"/>
                <a:gd name="connsiteX5" fmla="*/ 0 w 4799012"/>
                <a:gd name="connsiteY5" fmla="*/ 1392301 h 1392301"/>
                <a:gd name="connsiteX6" fmla="*/ 0 w 4799012"/>
                <a:gd name="connsiteY6" fmla="*/ 166751 h 1392301"/>
                <a:gd name="connsiteX0" fmla="*/ 0 w 4799012"/>
                <a:gd name="connsiteY0" fmla="*/ 166751 h 1392301"/>
                <a:gd name="connsiteX1" fmla="*/ 2282825 w 4799012"/>
                <a:gd name="connsiteY1" fmla="*/ 489331 h 1392301"/>
                <a:gd name="connsiteX2" fmla="*/ 3671252 w 4799012"/>
                <a:gd name="connsiteY2" fmla="*/ 495427 h 1392301"/>
                <a:gd name="connsiteX3" fmla="*/ 4799012 w 4799012"/>
                <a:gd name="connsiteY3" fmla="*/ 166751 h 1392301"/>
                <a:gd name="connsiteX4" fmla="*/ 4799012 w 4799012"/>
                <a:gd name="connsiteY4" fmla="*/ 1392301 h 1392301"/>
                <a:gd name="connsiteX5" fmla="*/ 0 w 4799012"/>
                <a:gd name="connsiteY5" fmla="*/ 1392301 h 1392301"/>
                <a:gd name="connsiteX6" fmla="*/ 0 w 4799012"/>
                <a:gd name="connsiteY6" fmla="*/ 166751 h 1392301"/>
                <a:gd name="connsiteX0" fmla="*/ 0 w 4799012"/>
                <a:gd name="connsiteY0" fmla="*/ 166751 h 1392301"/>
                <a:gd name="connsiteX1" fmla="*/ 2282825 w 4799012"/>
                <a:gd name="connsiteY1" fmla="*/ 574675 h 1392301"/>
                <a:gd name="connsiteX2" fmla="*/ 3671252 w 4799012"/>
                <a:gd name="connsiteY2" fmla="*/ 495427 h 1392301"/>
                <a:gd name="connsiteX3" fmla="*/ 4799012 w 4799012"/>
                <a:gd name="connsiteY3" fmla="*/ 166751 h 1392301"/>
                <a:gd name="connsiteX4" fmla="*/ 4799012 w 4799012"/>
                <a:gd name="connsiteY4" fmla="*/ 1392301 h 1392301"/>
                <a:gd name="connsiteX5" fmla="*/ 0 w 4799012"/>
                <a:gd name="connsiteY5" fmla="*/ 1392301 h 1392301"/>
                <a:gd name="connsiteX6" fmla="*/ 0 w 4799012"/>
                <a:gd name="connsiteY6" fmla="*/ 166751 h 1392301"/>
                <a:gd name="connsiteX0" fmla="*/ 0 w 4799012"/>
                <a:gd name="connsiteY0" fmla="*/ 166751 h 1392301"/>
                <a:gd name="connsiteX1" fmla="*/ 2282825 w 4799012"/>
                <a:gd name="connsiteY1" fmla="*/ 605155 h 1392301"/>
                <a:gd name="connsiteX2" fmla="*/ 3671252 w 4799012"/>
                <a:gd name="connsiteY2" fmla="*/ 495427 h 1392301"/>
                <a:gd name="connsiteX3" fmla="*/ 4799012 w 4799012"/>
                <a:gd name="connsiteY3" fmla="*/ 166751 h 1392301"/>
                <a:gd name="connsiteX4" fmla="*/ 4799012 w 4799012"/>
                <a:gd name="connsiteY4" fmla="*/ 1392301 h 1392301"/>
                <a:gd name="connsiteX5" fmla="*/ 0 w 4799012"/>
                <a:gd name="connsiteY5" fmla="*/ 1392301 h 1392301"/>
                <a:gd name="connsiteX6" fmla="*/ 0 w 4799012"/>
                <a:gd name="connsiteY6" fmla="*/ 166751 h 1392301"/>
                <a:gd name="connsiteX0" fmla="*/ 0 w 4799012"/>
                <a:gd name="connsiteY0" fmla="*/ 166751 h 1392301"/>
                <a:gd name="connsiteX1" fmla="*/ 2982404 w 4799012"/>
                <a:gd name="connsiteY1" fmla="*/ 586867 h 1392301"/>
                <a:gd name="connsiteX2" fmla="*/ 3671252 w 4799012"/>
                <a:gd name="connsiteY2" fmla="*/ 495427 h 1392301"/>
                <a:gd name="connsiteX3" fmla="*/ 4799012 w 4799012"/>
                <a:gd name="connsiteY3" fmla="*/ 166751 h 1392301"/>
                <a:gd name="connsiteX4" fmla="*/ 4799012 w 4799012"/>
                <a:gd name="connsiteY4" fmla="*/ 1392301 h 1392301"/>
                <a:gd name="connsiteX5" fmla="*/ 0 w 4799012"/>
                <a:gd name="connsiteY5" fmla="*/ 1392301 h 1392301"/>
                <a:gd name="connsiteX6" fmla="*/ 0 w 4799012"/>
                <a:gd name="connsiteY6" fmla="*/ 166751 h 1392301"/>
                <a:gd name="connsiteX0" fmla="*/ 0 w 4799012"/>
                <a:gd name="connsiteY0" fmla="*/ 81407 h 1306957"/>
                <a:gd name="connsiteX1" fmla="*/ 2982404 w 4799012"/>
                <a:gd name="connsiteY1" fmla="*/ 501523 h 1306957"/>
                <a:gd name="connsiteX2" fmla="*/ 3671252 w 4799012"/>
                <a:gd name="connsiteY2" fmla="*/ 410083 h 1306957"/>
                <a:gd name="connsiteX3" fmla="*/ 4799012 w 4799012"/>
                <a:gd name="connsiteY3" fmla="*/ 81407 h 1306957"/>
                <a:gd name="connsiteX4" fmla="*/ 4799012 w 4799012"/>
                <a:gd name="connsiteY4" fmla="*/ 1306957 h 1306957"/>
                <a:gd name="connsiteX5" fmla="*/ 0 w 4799012"/>
                <a:gd name="connsiteY5" fmla="*/ 1306957 h 1306957"/>
                <a:gd name="connsiteX6" fmla="*/ 0 w 4799012"/>
                <a:gd name="connsiteY6" fmla="*/ 81407 h 1306957"/>
                <a:gd name="connsiteX0" fmla="*/ 0 w 4799012"/>
                <a:gd name="connsiteY0" fmla="*/ 134239 h 1359789"/>
                <a:gd name="connsiteX1" fmla="*/ 2982404 w 4799012"/>
                <a:gd name="connsiteY1" fmla="*/ 554355 h 1359789"/>
                <a:gd name="connsiteX2" fmla="*/ 4799012 w 4799012"/>
                <a:gd name="connsiteY2" fmla="*/ 134239 h 1359789"/>
                <a:gd name="connsiteX3" fmla="*/ 4799012 w 4799012"/>
                <a:gd name="connsiteY3" fmla="*/ 1359789 h 1359789"/>
                <a:gd name="connsiteX4" fmla="*/ 0 w 4799012"/>
                <a:gd name="connsiteY4" fmla="*/ 1359789 h 1359789"/>
                <a:gd name="connsiteX5" fmla="*/ 0 w 4799012"/>
                <a:gd name="connsiteY5" fmla="*/ 134239 h 1359789"/>
                <a:gd name="connsiteX0" fmla="*/ 0 w 4799012"/>
                <a:gd name="connsiteY0" fmla="*/ 81407 h 1306957"/>
                <a:gd name="connsiteX1" fmla="*/ 2982404 w 4799012"/>
                <a:gd name="connsiteY1" fmla="*/ 501523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982404 w 4799012"/>
                <a:gd name="connsiteY1" fmla="*/ 501523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982404 w 4799012"/>
                <a:gd name="connsiteY1" fmla="*/ 501523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982404 w 4799012"/>
                <a:gd name="connsiteY1" fmla="*/ 501523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982404 w 4799012"/>
                <a:gd name="connsiteY1" fmla="*/ 501523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982404 w 4799012"/>
                <a:gd name="connsiteY1" fmla="*/ 501523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982404 w 4799012"/>
                <a:gd name="connsiteY1" fmla="*/ 501523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604452 w 4799012"/>
                <a:gd name="connsiteY1" fmla="*/ 361315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604452 w 4799012"/>
                <a:gd name="connsiteY1" fmla="*/ 361315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598356 w 4799012"/>
                <a:gd name="connsiteY1" fmla="*/ 458851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598356 w 4799012"/>
                <a:gd name="connsiteY1" fmla="*/ 501523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114258 h 1339808"/>
                <a:gd name="connsiteX1" fmla="*/ 1738820 w 4799012"/>
                <a:gd name="connsiteY1" fmla="*/ 327110 h 1339808"/>
                <a:gd name="connsiteX2" fmla="*/ 4799012 w 4799012"/>
                <a:gd name="connsiteY2" fmla="*/ 540724 h 1339808"/>
                <a:gd name="connsiteX3" fmla="*/ 4799012 w 4799012"/>
                <a:gd name="connsiteY3" fmla="*/ 1339808 h 1339808"/>
                <a:gd name="connsiteX4" fmla="*/ 0 w 4799012"/>
                <a:gd name="connsiteY4" fmla="*/ 1339808 h 1339808"/>
                <a:gd name="connsiteX5" fmla="*/ 0 w 4799012"/>
                <a:gd name="connsiteY5" fmla="*/ 114258 h 1339808"/>
                <a:gd name="connsiteX0" fmla="*/ 0 w 4799012"/>
                <a:gd name="connsiteY0" fmla="*/ 81407 h 1306957"/>
                <a:gd name="connsiteX1" fmla="*/ 1738820 w 4799012"/>
                <a:gd name="connsiteY1" fmla="*/ 294259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1738820 w 4799012"/>
                <a:gd name="connsiteY1" fmla="*/ 294259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1738820 w 4799012"/>
                <a:gd name="connsiteY1" fmla="*/ 294259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255 h 1233805"/>
                <a:gd name="connsiteX1" fmla="*/ 1738820 w 4799012"/>
                <a:gd name="connsiteY1" fmla="*/ 221107 h 1233805"/>
                <a:gd name="connsiteX2" fmla="*/ 4799012 w 4799012"/>
                <a:gd name="connsiteY2" fmla="*/ 434721 h 1233805"/>
                <a:gd name="connsiteX3" fmla="*/ 4799012 w 4799012"/>
                <a:gd name="connsiteY3" fmla="*/ 1233805 h 1233805"/>
                <a:gd name="connsiteX4" fmla="*/ 0 w 4799012"/>
                <a:gd name="connsiteY4" fmla="*/ 1233805 h 1233805"/>
                <a:gd name="connsiteX5" fmla="*/ 0 w 4799012"/>
                <a:gd name="connsiteY5" fmla="*/ 8255 h 1233805"/>
                <a:gd name="connsiteX0" fmla="*/ 0 w 4799012"/>
                <a:gd name="connsiteY0" fmla="*/ 2413 h 1227963"/>
                <a:gd name="connsiteX1" fmla="*/ 1738820 w 4799012"/>
                <a:gd name="connsiteY1" fmla="*/ 215265 h 1227963"/>
                <a:gd name="connsiteX2" fmla="*/ 4799012 w 4799012"/>
                <a:gd name="connsiteY2" fmla="*/ 428879 h 1227963"/>
                <a:gd name="connsiteX3" fmla="*/ 4799012 w 4799012"/>
                <a:gd name="connsiteY3" fmla="*/ 1227963 h 1227963"/>
                <a:gd name="connsiteX4" fmla="*/ 0 w 4799012"/>
                <a:gd name="connsiteY4" fmla="*/ 1227963 h 1227963"/>
                <a:gd name="connsiteX5" fmla="*/ 0 w 4799012"/>
                <a:gd name="connsiteY5" fmla="*/ 2413 h 1227963"/>
                <a:gd name="connsiteX0" fmla="*/ 0 w 4799012"/>
                <a:gd name="connsiteY0" fmla="*/ 2413 h 1227963"/>
                <a:gd name="connsiteX1" fmla="*/ 1702244 w 4799012"/>
                <a:gd name="connsiteY1" fmla="*/ 282321 h 1227963"/>
                <a:gd name="connsiteX2" fmla="*/ 4799012 w 4799012"/>
                <a:gd name="connsiteY2" fmla="*/ 428879 h 1227963"/>
                <a:gd name="connsiteX3" fmla="*/ 4799012 w 4799012"/>
                <a:gd name="connsiteY3" fmla="*/ 1227963 h 1227963"/>
                <a:gd name="connsiteX4" fmla="*/ 0 w 4799012"/>
                <a:gd name="connsiteY4" fmla="*/ 1227963 h 1227963"/>
                <a:gd name="connsiteX5" fmla="*/ 0 w 4799012"/>
                <a:gd name="connsiteY5" fmla="*/ 2413 h 1227963"/>
                <a:gd name="connsiteX0" fmla="*/ 0 w 4799012"/>
                <a:gd name="connsiteY0" fmla="*/ 47202 h 1272752"/>
                <a:gd name="connsiteX1" fmla="*/ 1702244 w 4799012"/>
                <a:gd name="connsiteY1" fmla="*/ 327110 h 1272752"/>
                <a:gd name="connsiteX2" fmla="*/ 4799012 w 4799012"/>
                <a:gd name="connsiteY2" fmla="*/ 473668 h 1272752"/>
                <a:gd name="connsiteX3" fmla="*/ 4799012 w 4799012"/>
                <a:gd name="connsiteY3" fmla="*/ 1272752 h 1272752"/>
                <a:gd name="connsiteX4" fmla="*/ 0 w 4799012"/>
                <a:gd name="connsiteY4" fmla="*/ 1272752 h 1272752"/>
                <a:gd name="connsiteX5" fmla="*/ 0 w 4799012"/>
                <a:gd name="connsiteY5" fmla="*/ 47202 h 1272752"/>
                <a:gd name="connsiteX0" fmla="*/ 0 w 4799012"/>
                <a:gd name="connsiteY0" fmla="*/ 47202 h 1272752"/>
                <a:gd name="connsiteX1" fmla="*/ 1702244 w 4799012"/>
                <a:gd name="connsiteY1" fmla="*/ 327110 h 1272752"/>
                <a:gd name="connsiteX2" fmla="*/ 4799012 w 4799012"/>
                <a:gd name="connsiteY2" fmla="*/ 473668 h 1272752"/>
                <a:gd name="connsiteX3" fmla="*/ 4799012 w 4799012"/>
                <a:gd name="connsiteY3" fmla="*/ 1272752 h 1272752"/>
                <a:gd name="connsiteX4" fmla="*/ 0 w 4799012"/>
                <a:gd name="connsiteY4" fmla="*/ 1272752 h 1272752"/>
                <a:gd name="connsiteX5" fmla="*/ 0 w 4799012"/>
                <a:gd name="connsiteY5" fmla="*/ 47202 h 1272752"/>
                <a:gd name="connsiteX0" fmla="*/ 0 w 4799012"/>
                <a:gd name="connsiteY0" fmla="*/ 14859 h 1240409"/>
                <a:gd name="connsiteX1" fmla="*/ 1842452 w 4799012"/>
                <a:gd name="connsiteY1" fmla="*/ 398399 h 1240409"/>
                <a:gd name="connsiteX2" fmla="*/ 4799012 w 4799012"/>
                <a:gd name="connsiteY2" fmla="*/ 441325 h 1240409"/>
                <a:gd name="connsiteX3" fmla="*/ 4799012 w 4799012"/>
                <a:gd name="connsiteY3" fmla="*/ 1240409 h 1240409"/>
                <a:gd name="connsiteX4" fmla="*/ 0 w 4799012"/>
                <a:gd name="connsiteY4" fmla="*/ 1240409 h 1240409"/>
                <a:gd name="connsiteX5" fmla="*/ 0 w 4799012"/>
                <a:gd name="connsiteY5" fmla="*/ 14859 h 1240409"/>
                <a:gd name="connsiteX0" fmla="*/ 0 w 4799012"/>
                <a:gd name="connsiteY0" fmla="*/ 14859 h 1240409"/>
                <a:gd name="connsiteX1" fmla="*/ 1842452 w 4799012"/>
                <a:gd name="connsiteY1" fmla="*/ 398399 h 1240409"/>
                <a:gd name="connsiteX2" fmla="*/ 4799012 w 4799012"/>
                <a:gd name="connsiteY2" fmla="*/ 441325 h 1240409"/>
                <a:gd name="connsiteX3" fmla="*/ 4799012 w 4799012"/>
                <a:gd name="connsiteY3" fmla="*/ 1240409 h 1240409"/>
                <a:gd name="connsiteX4" fmla="*/ 0 w 4799012"/>
                <a:gd name="connsiteY4" fmla="*/ 1240409 h 1240409"/>
                <a:gd name="connsiteX5" fmla="*/ 0 w 4799012"/>
                <a:gd name="connsiteY5" fmla="*/ 14859 h 1240409"/>
                <a:gd name="connsiteX0" fmla="*/ 0 w 4799012"/>
                <a:gd name="connsiteY0" fmla="*/ 14859 h 1240409"/>
                <a:gd name="connsiteX1" fmla="*/ 1842452 w 4799012"/>
                <a:gd name="connsiteY1" fmla="*/ 398399 h 1240409"/>
                <a:gd name="connsiteX2" fmla="*/ 4799012 w 4799012"/>
                <a:gd name="connsiteY2" fmla="*/ 258445 h 1240409"/>
                <a:gd name="connsiteX3" fmla="*/ 4799012 w 4799012"/>
                <a:gd name="connsiteY3" fmla="*/ 1240409 h 1240409"/>
                <a:gd name="connsiteX4" fmla="*/ 0 w 4799012"/>
                <a:gd name="connsiteY4" fmla="*/ 1240409 h 1240409"/>
                <a:gd name="connsiteX5" fmla="*/ 0 w 4799012"/>
                <a:gd name="connsiteY5" fmla="*/ 14859 h 1240409"/>
                <a:gd name="connsiteX0" fmla="*/ 0 w 4799012"/>
                <a:gd name="connsiteY0" fmla="*/ 14859 h 1240409"/>
                <a:gd name="connsiteX1" fmla="*/ 1909508 w 4799012"/>
                <a:gd name="connsiteY1" fmla="*/ 374015 h 1240409"/>
                <a:gd name="connsiteX2" fmla="*/ 4799012 w 4799012"/>
                <a:gd name="connsiteY2" fmla="*/ 258445 h 1240409"/>
                <a:gd name="connsiteX3" fmla="*/ 4799012 w 4799012"/>
                <a:gd name="connsiteY3" fmla="*/ 1240409 h 1240409"/>
                <a:gd name="connsiteX4" fmla="*/ 0 w 4799012"/>
                <a:gd name="connsiteY4" fmla="*/ 1240409 h 1240409"/>
                <a:gd name="connsiteX5" fmla="*/ 0 w 4799012"/>
                <a:gd name="connsiteY5" fmla="*/ 14859 h 1240409"/>
                <a:gd name="connsiteX0" fmla="*/ 664263 w 5463275"/>
                <a:gd name="connsiteY0" fmla="*/ 14859 h 1240409"/>
                <a:gd name="connsiteX1" fmla="*/ 2573771 w 5463275"/>
                <a:gd name="connsiteY1" fmla="*/ 374015 h 1240409"/>
                <a:gd name="connsiteX2" fmla="*/ 5463275 w 5463275"/>
                <a:gd name="connsiteY2" fmla="*/ 258445 h 1240409"/>
                <a:gd name="connsiteX3" fmla="*/ 5463275 w 5463275"/>
                <a:gd name="connsiteY3" fmla="*/ 1240409 h 1240409"/>
                <a:gd name="connsiteX4" fmla="*/ 664263 w 5463275"/>
                <a:gd name="connsiteY4" fmla="*/ 1240409 h 1240409"/>
                <a:gd name="connsiteX5" fmla="*/ 664263 w 5463275"/>
                <a:gd name="connsiteY5" fmla="*/ 14859 h 1240409"/>
                <a:gd name="connsiteX0" fmla="*/ 0 w 4799012"/>
                <a:gd name="connsiteY0" fmla="*/ 14859 h 1240409"/>
                <a:gd name="connsiteX1" fmla="*/ 1909508 w 4799012"/>
                <a:gd name="connsiteY1" fmla="*/ 374015 h 1240409"/>
                <a:gd name="connsiteX2" fmla="*/ 4799012 w 4799012"/>
                <a:gd name="connsiteY2" fmla="*/ 258445 h 1240409"/>
                <a:gd name="connsiteX3" fmla="*/ 4799012 w 4799012"/>
                <a:gd name="connsiteY3" fmla="*/ 1240409 h 1240409"/>
                <a:gd name="connsiteX4" fmla="*/ 0 w 4799012"/>
                <a:gd name="connsiteY4" fmla="*/ 1240409 h 1240409"/>
                <a:gd name="connsiteX5" fmla="*/ 0 w 4799012"/>
                <a:gd name="connsiteY5" fmla="*/ 14859 h 1240409"/>
                <a:gd name="connsiteX0" fmla="*/ 0 w 4799012"/>
                <a:gd name="connsiteY0" fmla="*/ 14859 h 1240409"/>
                <a:gd name="connsiteX1" fmla="*/ 1909508 w 4799012"/>
                <a:gd name="connsiteY1" fmla="*/ 374015 h 1240409"/>
                <a:gd name="connsiteX2" fmla="*/ 4799012 w 4799012"/>
                <a:gd name="connsiteY2" fmla="*/ 258445 h 1240409"/>
                <a:gd name="connsiteX3" fmla="*/ 4799012 w 4799012"/>
                <a:gd name="connsiteY3" fmla="*/ 1240409 h 1240409"/>
                <a:gd name="connsiteX4" fmla="*/ 0 w 4799012"/>
                <a:gd name="connsiteY4" fmla="*/ 1240409 h 1240409"/>
                <a:gd name="connsiteX5" fmla="*/ 0 w 4799012"/>
                <a:gd name="connsiteY5" fmla="*/ 14859 h 1240409"/>
                <a:gd name="connsiteX0" fmla="*/ 0 w 4799012"/>
                <a:gd name="connsiteY0" fmla="*/ 173820 h 1399370"/>
                <a:gd name="connsiteX1" fmla="*/ 800036 w 4799012"/>
                <a:gd name="connsiteY1" fmla="*/ 356447 h 1399370"/>
                <a:gd name="connsiteX2" fmla="*/ 1909508 w 4799012"/>
                <a:gd name="connsiteY2" fmla="*/ 532976 h 1399370"/>
                <a:gd name="connsiteX3" fmla="*/ 4799012 w 4799012"/>
                <a:gd name="connsiteY3" fmla="*/ 417406 h 1399370"/>
                <a:gd name="connsiteX4" fmla="*/ 4799012 w 4799012"/>
                <a:gd name="connsiteY4" fmla="*/ 1399370 h 1399370"/>
                <a:gd name="connsiteX5" fmla="*/ 0 w 4799012"/>
                <a:gd name="connsiteY5" fmla="*/ 1399370 h 1399370"/>
                <a:gd name="connsiteX6" fmla="*/ 0 w 4799012"/>
                <a:gd name="connsiteY6" fmla="*/ 173820 h 1399370"/>
                <a:gd name="connsiteX0" fmla="*/ 0 w 4799012"/>
                <a:gd name="connsiteY0" fmla="*/ 9228 h 1234778"/>
                <a:gd name="connsiteX1" fmla="*/ 800036 w 4799012"/>
                <a:gd name="connsiteY1" fmla="*/ 191855 h 1234778"/>
                <a:gd name="connsiteX2" fmla="*/ 1909508 w 4799012"/>
                <a:gd name="connsiteY2" fmla="*/ 368384 h 1234778"/>
                <a:gd name="connsiteX3" fmla="*/ 4799012 w 4799012"/>
                <a:gd name="connsiteY3" fmla="*/ 252814 h 1234778"/>
                <a:gd name="connsiteX4" fmla="*/ 4799012 w 4799012"/>
                <a:gd name="connsiteY4" fmla="*/ 1234778 h 1234778"/>
                <a:gd name="connsiteX5" fmla="*/ 0 w 4799012"/>
                <a:gd name="connsiteY5" fmla="*/ 1234778 h 1234778"/>
                <a:gd name="connsiteX6" fmla="*/ 0 w 4799012"/>
                <a:gd name="connsiteY6" fmla="*/ 9228 h 1234778"/>
                <a:gd name="connsiteX0" fmla="*/ 0 w 4799012"/>
                <a:gd name="connsiteY0" fmla="*/ 9228 h 1234778"/>
                <a:gd name="connsiteX1" fmla="*/ 800036 w 4799012"/>
                <a:gd name="connsiteY1" fmla="*/ 191855 h 1234778"/>
                <a:gd name="connsiteX2" fmla="*/ 1909508 w 4799012"/>
                <a:gd name="connsiteY2" fmla="*/ 368384 h 1234778"/>
                <a:gd name="connsiteX3" fmla="*/ 4799012 w 4799012"/>
                <a:gd name="connsiteY3" fmla="*/ 252814 h 1234778"/>
                <a:gd name="connsiteX4" fmla="*/ 4799012 w 4799012"/>
                <a:gd name="connsiteY4" fmla="*/ 1234778 h 1234778"/>
                <a:gd name="connsiteX5" fmla="*/ 0 w 4799012"/>
                <a:gd name="connsiteY5" fmla="*/ 1234778 h 1234778"/>
                <a:gd name="connsiteX6" fmla="*/ 0 w 4799012"/>
                <a:gd name="connsiteY6" fmla="*/ 9228 h 1234778"/>
                <a:gd name="connsiteX0" fmla="*/ 0 w 4799012"/>
                <a:gd name="connsiteY0" fmla="*/ 9228 h 1234778"/>
                <a:gd name="connsiteX1" fmla="*/ 800036 w 4799012"/>
                <a:gd name="connsiteY1" fmla="*/ 191855 h 1234778"/>
                <a:gd name="connsiteX2" fmla="*/ 1909508 w 4799012"/>
                <a:gd name="connsiteY2" fmla="*/ 368384 h 1234778"/>
                <a:gd name="connsiteX3" fmla="*/ 4799012 w 4799012"/>
                <a:gd name="connsiteY3" fmla="*/ 252814 h 1234778"/>
                <a:gd name="connsiteX4" fmla="*/ 4799012 w 4799012"/>
                <a:gd name="connsiteY4" fmla="*/ 1234778 h 1234778"/>
                <a:gd name="connsiteX5" fmla="*/ 0 w 4799012"/>
                <a:gd name="connsiteY5" fmla="*/ 1234778 h 1234778"/>
                <a:gd name="connsiteX6" fmla="*/ 0 w 4799012"/>
                <a:gd name="connsiteY6" fmla="*/ 9228 h 1234778"/>
                <a:gd name="connsiteX0" fmla="*/ 0 w 4799012"/>
                <a:gd name="connsiteY0" fmla="*/ 9228 h 1234778"/>
                <a:gd name="connsiteX1" fmla="*/ 800036 w 4799012"/>
                <a:gd name="connsiteY1" fmla="*/ 191855 h 1234778"/>
                <a:gd name="connsiteX2" fmla="*/ 1909508 w 4799012"/>
                <a:gd name="connsiteY2" fmla="*/ 368384 h 1234778"/>
                <a:gd name="connsiteX3" fmla="*/ 4799012 w 4799012"/>
                <a:gd name="connsiteY3" fmla="*/ 252814 h 1234778"/>
                <a:gd name="connsiteX4" fmla="*/ 4799012 w 4799012"/>
                <a:gd name="connsiteY4" fmla="*/ 1234778 h 1234778"/>
                <a:gd name="connsiteX5" fmla="*/ 0 w 4799012"/>
                <a:gd name="connsiteY5" fmla="*/ 1234778 h 1234778"/>
                <a:gd name="connsiteX6" fmla="*/ 0 w 4799012"/>
                <a:gd name="connsiteY6" fmla="*/ 9228 h 1234778"/>
                <a:gd name="connsiteX0" fmla="*/ 0 w 4799012"/>
                <a:gd name="connsiteY0" fmla="*/ 9228 h 1234778"/>
                <a:gd name="connsiteX1" fmla="*/ 1281620 w 4799012"/>
                <a:gd name="connsiteY1" fmla="*/ 167471 h 1234778"/>
                <a:gd name="connsiteX2" fmla="*/ 1909508 w 4799012"/>
                <a:gd name="connsiteY2" fmla="*/ 368384 h 1234778"/>
                <a:gd name="connsiteX3" fmla="*/ 4799012 w 4799012"/>
                <a:gd name="connsiteY3" fmla="*/ 252814 h 1234778"/>
                <a:gd name="connsiteX4" fmla="*/ 4799012 w 4799012"/>
                <a:gd name="connsiteY4" fmla="*/ 1234778 h 1234778"/>
                <a:gd name="connsiteX5" fmla="*/ 0 w 4799012"/>
                <a:gd name="connsiteY5" fmla="*/ 1234778 h 1234778"/>
                <a:gd name="connsiteX6" fmla="*/ 0 w 4799012"/>
                <a:gd name="connsiteY6" fmla="*/ 9228 h 1234778"/>
                <a:gd name="connsiteX0" fmla="*/ 0 w 4799012"/>
                <a:gd name="connsiteY0" fmla="*/ 9228 h 1234778"/>
                <a:gd name="connsiteX1" fmla="*/ 1196276 w 4799012"/>
                <a:gd name="connsiteY1" fmla="*/ 185759 h 1234778"/>
                <a:gd name="connsiteX2" fmla="*/ 1909508 w 4799012"/>
                <a:gd name="connsiteY2" fmla="*/ 368384 h 1234778"/>
                <a:gd name="connsiteX3" fmla="*/ 4799012 w 4799012"/>
                <a:gd name="connsiteY3" fmla="*/ 252814 h 1234778"/>
                <a:gd name="connsiteX4" fmla="*/ 4799012 w 4799012"/>
                <a:gd name="connsiteY4" fmla="*/ 1234778 h 1234778"/>
                <a:gd name="connsiteX5" fmla="*/ 0 w 4799012"/>
                <a:gd name="connsiteY5" fmla="*/ 1234778 h 1234778"/>
                <a:gd name="connsiteX6" fmla="*/ 0 w 4799012"/>
                <a:gd name="connsiteY6" fmla="*/ 9228 h 1234778"/>
                <a:gd name="connsiteX0" fmla="*/ 0 w 4799012"/>
                <a:gd name="connsiteY0" fmla="*/ 9228 h 1234777"/>
                <a:gd name="connsiteX1" fmla="*/ 1196276 w 4799012"/>
                <a:gd name="connsiteY1" fmla="*/ 185758 h 1234777"/>
                <a:gd name="connsiteX2" fmla="*/ 1909508 w 4799012"/>
                <a:gd name="connsiteY2" fmla="*/ 368383 h 1234777"/>
                <a:gd name="connsiteX3" fmla="*/ 4799012 w 4799012"/>
                <a:gd name="connsiteY3" fmla="*/ 252813 h 1234777"/>
                <a:gd name="connsiteX4" fmla="*/ 4799012 w 4799012"/>
                <a:gd name="connsiteY4" fmla="*/ 1234777 h 1234777"/>
                <a:gd name="connsiteX5" fmla="*/ 0 w 4799012"/>
                <a:gd name="connsiteY5" fmla="*/ 1234777 h 1234777"/>
                <a:gd name="connsiteX6" fmla="*/ 0 w 4799012"/>
                <a:gd name="connsiteY6" fmla="*/ 9228 h 1234777"/>
                <a:gd name="connsiteX0" fmla="*/ 0 w 4799012"/>
                <a:gd name="connsiteY0" fmla="*/ 9228 h 1234777"/>
                <a:gd name="connsiteX1" fmla="*/ 1196276 w 4799012"/>
                <a:gd name="connsiteY1" fmla="*/ 185758 h 1234777"/>
                <a:gd name="connsiteX2" fmla="*/ 1909508 w 4799012"/>
                <a:gd name="connsiteY2" fmla="*/ 691471 h 1234777"/>
                <a:gd name="connsiteX3" fmla="*/ 4799012 w 4799012"/>
                <a:gd name="connsiteY3" fmla="*/ 252813 h 1234777"/>
                <a:gd name="connsiteX4" fmla="*/ 4799012 w 4799012"/>
                <a:gd name="connsiteY4" fmla="*/ 1234777 h 1234777"/>
                <a:gd name="connsiteX5" fmla="*/ 0 w 4799012"/>
                <a:gd name="connsiteY5" fmla="*/ 1234777 h 1234777"/>
                <a:gd name="connsiteX6" fmla="*/ 0 w 4799012"/>
                <a:gd name="connsiteY6" fmla="*/ 9228 h 1234777"/>
                <a:gd name="connsiteX0" fmla="*/ 0 w 4799012"/>
                <a:gd name="connsiteY0" fmla="*/ 9228 h 1234777"/>
                <a:gd name="connsiteX1" fmla="*/ 1226756 w 4799012"/>
                <a:gd name="connsiteY1" fmla="*/ 460078 h 1234777"/>
                <a:gd name="connsiteX2" fmla="*/ 1909508 w 4799012"/>
                <a:gd name="connsiteY2" fmla="*/ 691471 h 1234777"/>
                <a:gd name="connsiteX3" fmla="*/ 4799012 w 4799012"/>
                <a:gd name="connsiteY3" fmla="*/ 252813 h 1234777"/>
                <a:gd name="connsiteX4" fmla="*/ 4799012 w 4799012"/>
                <a:gd name="connsiteY4" fmla="*/ 1234777 h 1234777"/>
                <a:gd name="connsiteX5" fmla="*/ 0 w 4799012"/>
                <a:gd name="connsiteY5" fmla="*/ 1234777 h 1234777"/>
                <a:gd name="connsiteX6" fmla="*/ 0 w 4799012"/>
                <a:gd name="connsiteY6" fmla="*/ 9228 h 1234777"/>
                <a:gd name="connsiteX0" fmla="*/ 0 w 4799012"/>
                <a:gd name="connsiteY0" fmla="*/ 90551 h 1316100"/>
                <a:gd name="connsiteX1" fmla="*/ 1909508 w 4799012"/>
                <a:gd name="connsiteY1" fmla="*/ 772794 h 1316100"/>
                <a:gd name="connsiteX2" fmla="*/ 4799012 w 4799012"/>
                <a:gd name="connsiteY2" fmla="*/ 334136 h 1316100"/>
                <a:gd name="connsiteX3" fmla="*/ 4799012 w 4799012"/>
                <a:gd name="connsiteY3" fmla="*/ 1316100 h 1316100"/>
                <a:gd name="connsiteX4" fmla="*/ 0 w 4799012"/>
                <a:gd name="connsiteY4" fmla="*/ 1316100 h 1316100"/>
                <a:gd name="connsiteX5" fmla="*/ 0 w 4799012"/>
                <a:gd name="connsiteY5" fmla="*/ 90551 h 1316100"/>
                <a:gd name="connsiteX0" fmla="*/ 0 w 5336719"/>
                <a:gd name="connsiteY0" fmla="*/ 90551 h 1316100"/>
                <a:gd name="connsiteX1" fmla="*/ 2762948 w 5336719"/>
                <a:gd name="connsiteY1" fmla="*/ 711834 h 1316100"/>
                <a:gd name="connsiteX2" fmla="*/ 4799012 w 5336719"/>
                <a:gd name="connsiteY2" fmla="*/ 334136 h 1316100"/>
                <a:gd name="connsiteX3" fmla="*/ 4799012 w 5336719"/>
                <a:gd name="connsiteY3" fmla="*/ 1316100 h 1316100"/>
                <a:gd name="connsiteX4" fmla="*/ 0 w 5336719"/>
                <a:gd name="connsiteY4" fmla="*/ 1316100 h 1316100"/>
                <a:gd name="connsiteX5" fmla="*/ 0 w 5336719"/>
                <a:gd name="connsiteY5" fmla="*/ 90551 h 1316100"/>
                <a:gd name="connsiteX0" fmla="*/ 0 w 5336719"/>
                <a:gd name="connsiteY0" fmla="*/ 5207 h 1230756"/>
                <a:gd name="connsiteX1" fmla="*/ 2762948 w 5336719"/>
                <a:gd name="connsiteY1" fmla="*/ 626490 h 1230756"/>
                <a:gd name="connsiteX2" fmla="*/ 4799012 w 5336719"/>
                <a:gd name="connsiteY2" fmla="*/ 248792 h 1230756"/>
                <a:gd name="connsiteX3" fmla="*/ 4799012 w 5336719"/>
                <a:gd name="connsiteY3" fmla="*/ 1230756 h 1230756"/>
                <a:gd name="connsiteX4" fmla="*/ 0 w 5336719"/>
                <a:gd name="connsiteY4" fmla="*/ 1230756 h 1230756"/>
                <a:gd name="connsiteX5" fmla="*/ 0 w 5336719"/>
                <a:gd name="connsiteY5" fmla="*/ 5207 h 1230756"/>
                <a:gd name="connsiteX0" fmla="*/ 0 w 5336719"/>
                <a:gd name="connsiteY0" fmla="*/ 5461 h 1231010"/>
                <a:gd name="connsiteX1" fmla="*/ 2762948 w 5336719"/>
                <a:gd name="connsiteY1" fmla="*/ 626744 h 1231010"/>
                <a:gd name="connsiteX2" fmla="*/ 4799012 w 5336719"/>
                <a:gd name="connsiteY2" fmla="*/ 249046 h 1231010"/>
                <a:gd name="connsiteX3" fmla="*/ 4799012 w 5336719"/>
                <a:gd name="connsiteY3" fmla="*/ 1231010 h 1231010"/>
                <a:gd name="connsiteX4" fmla="*/ 0 w 5336719"/>
                <a:gd name="connsiteY4" fmla="*/ 1231010 h 1231010"/>
                <a:gd name="connsiteX5" fmla="*/ 0 w 5336719"/>
                <a:gd name="connsiteY5" fmla="*/ 5461 h 1231010"/>
                <a:gd name="connsiteX0" fmla="*/ 0 w 5696383"/>
                <a:gd name="connsiteY0" fmla="*/ 5461 h 1231010"/>
                <a:gd name="connsiteX1" fmla="*/ 3122612 w 5696383"/>
                <a:gd name="connsiteY1" fmla="*/ 614552 h 1231010"/>
                <a:gd name="connsiteX2" fmla="*/ 4799012 w 5696383"/>
                <a:gd name="connsiteY2" fmla="*/ 249046 h 1231010"/>
                <a:gd name="connsiteX3" fmla="*/ 4799012 w 5696383"/>
                <a:gd name="connsiteY3" fmla="*/ 1231010 h 1231010"/>
                <a:gd name="connsiteX4" fmla="*/ 0 w 5696383"/>
                <a:gd name="connsiteY4" fmla="*/ 1231010 h 1231010"/>
                <a:gd name="connsiteX5" fmla="*/ 0 w 5696383"/>
                <a:gd name="connsiteY5" fmla="*/ 5461 h 1231010"/>
                <a:gd name="connsiteX0" fmla="*/ 0 w 5696383"/>
                <a:gd name="connsiteY0" fmla="*/ 5461 h 1231010"/>
                <a:gd name="connsiteX1" fmla="*/ 3122612 w 5696383"/>
                <a:gd name="connsiteY1" fmla="*/ 614552 h 1231010"/>
                <a:gd name="connsiteX2" fmla="*/ 4799012 w 5696383"/>
                <a:gd name="connsiteY2" fmla="*/ 249046 h 1231010"/>
                <a:gd name="connsiteX3" fmla="*/ 4799012 w 5696383"/>
                <a:gd name="connsiteY3" fmla="*/ 1231010 h 1231010"/>
                <a:gd name="connsiteX4" fmla="*/ 0 w 5696383"/>
                <a:gd name="connsiteY4" fmla="*/ 1231010 h 1231010"/>
                <a:gd name="connsiteX5" fmla="*/ 0 w 5696383"/>
                <a:gd name="connsiteY5" fmla="*/ 5461 h 1231010"/>
                <a:gd name="connsiteX0" fmla="*/ 0 w 5696383"/>
                <a:gd name="connsiteY0" fmla="*/ 105749 h 1331298"/>
                <a:gd name="connsiteX1" fmla="*/ 2282825 w 5696383"/>
                <a:gd name="connsiteY1" fmla="*/ 617559 h 1331298"/>
                <a:gd name="connsiteX2" fmla="*/ 3122612 w 5696383"/>
                <a:gd name="connsiteY2" fmla="*/ 714840 h 1331298"/>
                <a:gd name="connsiteX3" fmla="*/ 4799012 w 5696383"/>
                <a:gd name="connsiteY3" fmla="*/ 349334 h 1331298"/>
                <a:gd name="connsiteX4" fmla="*/ 4799012 w 5696383"/>
                <a:gd name="connsiteY4" fmla="*/ 1331298 h 1331298"/>
                <a:gd name="connsiteX5" fmla="*/ 0 w 5696383"/>
                <a:gd name="connsiteY5" fmla="*/ 1331298 h 1331298"/>
                <a:gd name="connsiteX6" fmla="*/ 0 w 5696383"/>
                <a:gd name="connsiteY6" fmla="*/ 105749 h 1331298"/>
                <a:gd name="connsiteX0" fmla="*/ 0 w 5696383"/>
                <a:gd name="connsiteY0" fmla="*/ 105749 h 1331298"/>
                <a:gd name="connsiteX1" fmla="*/ 2282825 w 5696383"/>
                <a:gd name="connsiteY1" fmla="*/ 617559 h 1331298"/>
                <a:gd name="connsiteX2" fmla="*/ 3122612 w 5696383"/>
                <a:gd name="connsiteY2" fmla="*/ 714840 h 1331298"/>
                <a:gd name="connsiteX3" fmla="*/ 4799012 w 5696383"/>
                <a:gd name="connsiteY3" fmla="*/ 349334 h 1331298"/>
                <a:gd name="connsiteX4" fmla="*/ 4799012 w 5696383"/>
                <a:gd name="connsiteY4" fmla="*/ 1331298 h 1331298"/>
                <a:gd name="connsiteX5" fmla="*/ 0 w 5696383"/>
                <a:gd name="connsiteY5" fmla="*/ 1331298 h 1331298"/>
                <a:gd name="connsiteX6" fmla="*/ 0 w 5696383"/>
                <a:gd name="connsiteY6" fmla="*/ 105749 h 1331298"/>
                <a:gd name="connsiteX0" fmla="*/ 0 w 5422063"/>
                <a:gd name="connsiteY0" fmla="*/ 105749 h 1331298"/>
                <a:gd name="connsiteX1" fmla="*/ 2282825 w 5422063"/>
                <a:gd name="connsiteY1" fmla="*/ 617559 h 1331298"/>
                <a:gd name="connsiteX2" fmla="*/ 2848292 w 5422063"/>
                <a:gd name="connsiteY2" fmla="*/ 714840 h 1331298"/>
                <a:gd name="connsiteX3" fmla="*/ 4799012 w 5422063"/>
                <a:gd name="connsiteY3" fmla="*/ 349334 h 1331298"/>
                <a:gd name="connsiteX4" fmla="*/ 4799012 w 5422063"/>
                <a:gd name="connsiteY4" fmla="*/ 1331298 h 1331298"/>
                <a:gd name="connsiteX5" fmla="*/ 0 w 5422063"/>
                <a:gd name="connsiteY5" fmla="*/ 1331298 h 1331298"/>
                <a:gd name="connsiteX6" fmla="*/ 0 w 5422063"/>
                <a:gd name="connsiteY6" fmla="*/ 105749 h 1331298"/>
                <a:gd name="connsiteX0" fmla="*/ 0 w 5422063"/>
                <a:gd name="connsiteY0" fmla="*/ 105749 h 1331298"/>
                <a:gd name="connsiteX1" fmla="*/ 2282825 w 5422063"/>
                <a:gd name="connsiteY1" fmla="*/ 617559 h 1331298"/>
                <a:gd name="connsiteX2" fmla="*/ 2848292 w 5422063"/>
                <a:gd name="connsiteY2" fmla="*/ 714840 h 1331298"/>
                <a:gd name="connsiteX3" fmla="*/ 4024820 w 5422063"/>
                <a:gd name="connsiteY3" fmla="*/ 349334 h 1331298"/>
                <a:gd name="connsiteX4" fmla="*/ 4799012 w 5422063"/>
                <a:gd name="connsiteY4" fmla="*/ 1331298 h 1331298"/>
                <a:gd name="connsiteX5" fmla="*/ 0 w 5422063"/>
                <a:gd name="connsiteY5" fmla="*/ 1331298 h 1331298"/>
                <a:gd name="connsiteX6" fmla="*/ 0 w 5422063"/>
                <a:gd name="connsiteY6" fmla="*/ 105749 h 1331298"/>
                <a:gd name="connsiteX0" fmla="*/ 0 w 5422063"/>
                <a:gd name="connsiteY0" fmla="*/ 105749 h 1331298"/>
                <a:gd name="connsiteX1" fmla="*/ 2282825 w 5422063"/>
                <a:gd name="connsiteY1" fmla="*/ 617559 h 1331298"/>
                <a:gd name="connsiteX2" fmla="*/ 2848292 w 5422063"/>
                <a:gd name="connsiteY2" fmla="*/ 714840 h 1331298"/>
                <a:gd name="connsiteX3" fmla="*/ 4799012 w 5422063"/>
                <a:gd name="connsiteY3" fmla="*/ 105749 h 1331298"/>
                <a:gd name="connsiteX4" fmla="*/ 4799012 w 5422063"/>
                <a:gd name="connsiteY4" fmla="*/ 1331298 h 1331298"/>
                <a:gd name="connsiteX5" fmla="*/ 0 w 5422063"/>
                <a:gd name="connsiteY5" fmla="*/ 1331298 h 1331298"/>
                <a:gd name="connsiteX6" fmla="*/ 0 w 5422063"/>
                <a:gd name="connsiteY6" fmla="*/ 105749 h 1331298"/>
                <a:gd name="connsiteX0" fmla="*/ 0 w 4799012"/>
                <a:gd name="connsiteY0" fmla="*/ 105749 h 1331298"/>
                <a:gd name="connsiteX1" fmla="*/ 2282825 w 4799012"/>
                <a:gd name="connsiteY1" fmla="*/ 617559 h 1331298"/>
                <a:gd name="connsiteX2" fmla="*/ 2013140 w 4799012"/>
                <a:gd name="connsiteY2" fmla="*/ 714840 h 1331298"/>
                <a:gd name="connsiteX3" fmla="*/ 4799012 w 4799012"/>
                <a:gd name="connsiteY3" fmla="*/ 105749 h 1331298"/>
                <a:gd name="connsiteX4" fmla="*/ 4799012 w 4799012"/>
                <a:gd name="connsiteY4" fmla="*/ 1331298 h 1331298"/>
                <a:gd name="connsiteX5" fmla="*/ 0 w 4799012"/>
                <a:gd name="connsiteY5" fmla="*/ 1331298 h 1331298"/>
                <a:gd name="connsiteX6" fmla="*/ 0 w 4799012"/>
                <a:gd name="connsiteY6" fmla="*/ 105749 h 1331298"/>
                <a:gd name="connsiteX0" fmla="*/ 0 w 4799012"/>
                <a:gd name="connsiteY0" fmla="*/ 102743 h 1328292"/>
                <a:gd name="connsiteX1" fmla="*/ 2013140 w 4799012"/>
                <a:gd name="connsiteY1" fmla="*/ 711834 h 1328292"/>
                <a:gd name="connsiteX2" fmla="*/ 4799012 w 4799012"/>
                <a:gd name="connsiteY2" fmla="*/ 102743 h 1328292"/>
                <a:gd name="connsiteX3" fmla="*/ 4799012 w 4799012"/>
                <a:gd name="connsiteY3" fmla="*/ 1328292 h 1328292"/>
                <a:gd name="connsiteX4" fmla="*/ 0 w 4799012"/>
                <a:gd name="connsiteY4" fmla="*/ 1328292 h 1328292"/>
                <a:gd name="connsiteX5" fmla="*/ 0 w 4799012"/>
                <a:gd name="connsiteY5" fmla="*/ 102743 h 1328292"/>
                <a:gd name="connsiteX0" fmla="*/ 0 w 5367199"/>
                <a:gd name="connsiteY0" fmla="*/ 102743 h 1328292"/>
                <a:gd name="connsiteX1" fmla="*/ 2793428 w 5367199"/>
                <a:gd name="connsiteY1" fmla="*/ 669162 h 1328292"/>
                <a:gd name="connsiteX2" fmla="*/ 4799012 w 5367199"/>
                <a:gd name="connsiteY2" fmla="*/ 102743 h 1328292"/>
                <a:gd name="connsiteX3" fmla="*/ 4799012 w 5367199"/>
                <a:gd name="connsiteY3" fmla="*/ 1328292 h 1328292"/>
                <a:gd name="connsiteX4" fmla="*/ 0 w 5367199"/>
                <a:gd name="connsiteY4" fmla="*/ 1328292 h 1328292"/>
                <a:gd name="connsiteX5" fmla="*/ 0 w 5367199"/>
                <a:gd name="connsiteY5" fmla="*/ 102743 h 1328292"/>
                <a:gd name="connsiteX0" fmla="*/ 0 w 4799012"/>
                <a:gd name="connsiteY0" fmla="*/ 102743 h 1328292"/>
                <a:gd name="connsiteX1" fmla="*/ 2793428 w 4799012"/>
                <a:gd name="connsiteY1" fmla="*/ 669162 h 1328292"/>
                <a:gd name="connsiteX2" fmla="*/ 4799012 w 4799012"/>
                <a:gd name="connsiteY2" fmla="*/ 102743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793428 w 4799012"/>
                <a:gd name="connsiteY1" fmla="*/ 669162 h 1328292"/>
                <a:gd name="connsiteX2" fmla="*/ 4799012 w 4799012"/>
                <a:gd name="connsiteY2" fmla="*/ 102743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793428 w 4799012"/>
                <a:gd name="connsiteY1" fmla="*/ 669162 h 1328292"/>
                <a:gd name="connsiteX2" fmla="*/ 4799012 w 4799012"/>
                <a:gd name="connsiteY2" fmla="*/ 352425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793428 w 4799012"/>
                <a:gd name="connsiteY1" fmla="*/ 669162 h 1328292"/>
                <a:gd name="connsiteX2" fmla="*/ 4799012 w 4799012"/>
                <a:gd name="connsiteY2" fmla="*/ 352425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561780 w 4799012"/>
                <a:gd name="connsiteY1" fmla="*/ 553338 h 1328292"/>
                <a:gd name="connsiteX2" fmla="*/ 4799012 w 4799012"/>
                <a:gd name="connsiteY2" fmla="*/ 352425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561780 w 4799012"/>
                <a:gd name="connsiteY1" fmla="*/ 553338 h 1328292"/>
                <a:gd name="connsiteX2" fmla="*/ 4799012 w 4799012"/>
                <a:gd name="connsiteY2" fmla="*/ 352425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488628 w 4799012"/>
                <a:gd name="connsiteY1" fmla="*/ 382650 h 1328292"/>
                <a:gd name="connsiteX2" fmla="*/ 4799012 w 4799012"/>
                <a:gd name="connsiteY2" fmla="*/ 352425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488628 w 4799012"/>
                <a:gd name="connsiteY1" fmla="*/ 382650 h 1328292"/>
                <a:gd name="connsiteX2" fmla="*/ 4799012 w 4799012"/>
                <a:gd name="connsiteY2" fmla="*/ 352425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909252 w 4799012"/>
                <a:gd name="connsiteY1" fmla="*/ 400938 h 1328292"/>
                <a:gd name="connsiteX2" fmla="*/ 4799012 w 4799012"/>
                <a:gd name="connsiteY2" fmla="*/ 352425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909252 w 4799012"/>
                <a:gd name="connsiteY1" fmla="*/ 400938 h 1328292"/>
                <a:gd name="connsiteX2" fmla="*/ 4799012 w 4799012"/>
                <a:gd name="connsiteY2" fmla="*/ 279273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909252 w 4799012"/>
                <a:gd name="connsiteY1" fmla="*/ 400938 h 1328292"/>
                <a:gd name="connsiteX2" fmla="*/ 4799012 w 4799012"/>
                <a:gd name="connsiteY2" fmla="*/ 279273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897060 w 4799012"/>
                <a:gd name="connsiteY1" fmla="*/ 553338 h 1328292"/>
                <a:gd name="connsiteX2" fmla="*/ 4799012 w 4799012"/>
                <a:gd name="connsiteY2" fmla="*/ 279273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897060 w 4799012"/>
                <a:gd name="connsiteY1" fmla="*/ 626490 h 1328292"/>
                <a:gd name="connsiteX2" fmla="*/ 4799012 w 4799012"/>
                <a:gd name="connsiteY2" fmla="*/ 279273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903156 w 4799012"/>
                <a:gd name="connsiteY1" fmla="*/ 675258 h 1328292"/>
                <a:gd name="connsiteX2" fmla="*/ 4799012 w 4799012"/>
                <a:gd name="connsiteY2" fmla="*/ 279273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903156 w 4799012"/>
                <a:gd name="connsiteY1" fmla="*/ 675258 h 1328292"/>
                <a:gd name="connsiteX2" fmla="*/ 4799012 w 4799012"/>
                <a:gd name="connsiteY2" fmla="*/ 279273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7399 h 1242948"/>
                <a:gd name="connsiteX1" fmla="*/ 2903156 w 4799012"/>
                <a:gd name="connsiteY1" fmla="*/ 589914 h 1242948"/>
                <a:gd name="connsiteX2" fmla="*/ 4799012 w 4799012"/>
                <a:gd name="connsiteY2" fmla="*/ 193929 h 1242948"/>
                <a:gd name="connsiteX3" fmla="*/ 4799012 w 4799012"/>
                <a:gd name="connsiteY3" fmla="*/ 1242948 h 1242948"/>
                <a:gd name="connsiteX4" fmla="*/ 0 w 4799012"/>
                <a:gd name="connsiteY4" fmla="*/ 1242948 h 1242948"/>
                <a:gd name="connsiteX5" fmla="*/ 0 w 4799012"/>
                <a:gd name="connsiteY5" fmla="*/ 17399 h 1242948"/>
                <a:gd name="connsiteX0" fmla="*/ 0 w 4799012"/>
                <a:gd name="connsiteY0" fmla="*/ 17399 h 1242948"/>
                <a:gd name="connsiteX1" fmla="*/ 2903156 w 4799012"/>
                <a:gd name="connsiteY1" fmla="*/ 589914 h 1242948"/>
                <a:gd name="connsiteX2" fmla="*/ 4799012 w 4799012"/>
                <a:gd name="connsiteY2" fmla="*/ 193929 h 1242948"/>
                <a:gd name="connsiteX3" fmla="*/ 4799012 w 4799012"/>
                <a:gd name="connsiteY3" fmla="*/ 1242948 h 1242948"/>
                <a:gd name="connsiteX4" fmla="*/ 0 w 4799012"/>
                <a:gd name="connsiteY4" fmla="*/ 1242948 h 1242948"/>
                <a:gd name="connsiteX5" fmla="*/ 0 w 4799012"/>
                <a:gd name="connsiteY5" fmla="*/ 17399 h 1242948"/>
                <a:gd name="connsiteX0" fmla="*/ 0 w 4799012"/>
                <a:gd name="connsiteY0" fmla="*/ 17399 h 1242948"/>
                <a:gd name="connsiteX1" fmla="*/ 2903156 w 4799012"/>
                <a:gd name="connsiteY1" fmla="*/ 589914 h 1242948"/>
                <a:gd name="connsiteX2" fmla="*/ 4799012 w 4799012"/>
                <a:gd name="connsiteY2" fmla="*/ 193929 h 1242948"/>
                <a:gd name="connsiteX3" fmla="*/ 4799012 w 4799012"/>
                <a:gd name="connsiteY3" fmla="*/ 1242948 h 1242948"/>
                <a:gd name="connsiteX4" fmla="*/ 0 w 4799012"/>
                <a:gd name="connsiteY4" fmla="*/ 1242948 h 1242948"/>
                <a:gd name="connsiteX5" fmla="*/ 0 w 4799012"/>
                <a:gd name="connsiteY5" fmla="*/ 17399 h 1242948"/>
                <a:gd name="connsiteX0" fmla="*/ 0 w 4799012"/>
                <a:gd name="connsiteY0" fmla="*/ 17399 h 1242948"/>
                <a:gd name="connsiteX1" fmla="*/ 3134804 w 4799012"/>
                <a:gd name="connsiteY1" fmla="*/ 467994 h 1242948"/>
                <a:gd name="connsiteX2" fmla="*/ 4799012 w 4799012"/>
                <a:gd name="connsiteY2" fmla="*/ 193929 h 1242948"/>
                <a:gd name="connsiteX3" fmla="*/ 4799012 w 4799012"/>
                <a:gd name="connsiteY3" fmla="*/ 1242948 h 1242948"/>
                <a:gd name="connsiteX4" fmla="*/ 0 w 4799012"/>
                <a:gd name="connsiteY4" fmla="*/ 1242948 h 1242948"/>
                <a:gd name="connsiteX5" fmla="*/ 0 w 4799012"/>
                <a:gd name="connsiteY5" fmla="*/ 17399 h 1242948"/>
                <a:gd name="connsiteX0" fmla="*/ 0 w 4799012"/>
                <a:gd name="connsiteY0" fmla="*/ 17399 h 1242948"/>
                <a:gd name="connsiteX1" fmla="*/ 3134804 w 4799012"/>
                <a:gd name="connsiteY1" fmla="*/ 467994 h 1242948"/>
                <a:gd name="connsiteX2" fmla="*/ 4799012 w 4799012"/>
                <a:gd name="connsiteY2" fmla="*/ 193929 h 1242948"/>
                <a:gd name="connsiteX3" fmla="*/ 4799012 w 4799012"/>
                <a:gd name="connsiteY3" fmla="*/ 1242948 h 1242948"/>
                <a:gd name="connsiteX4" fmla="*/ 0 w 4799012"/>
                <a:gd name="connsiteY4" fmla="*/ 1242948 h 1242948"/>
                <a:gd name="connsiteX5" fmla="*/ 0 w 4799012"/>
                <a:gd name="connsiteY5" fmla="*/ 17399 h 1242948"/>
                <a:gd name="connsiteX0" fmla="*/ 0 w 4799012"/>
                <a:gd name="connsiteY0" fmla="*/ 106896 h 1332445"/>
                <a:gd name="connsiteX1" fmla="*/ 3134804 w 4799012"/>
                <a:gd name="connsiteY1" fmla="*/ 557491 h 1332445"/>
                <a:gd name="connsiteX2" fmla="*/ 4799012 w 4799012"/>
                <a:gd name="connsiteY2" fmla="*/ 24511 h 1332445"/>
                <a:gd name="connsiteX3" fmla="*/ 4799012 w 4799012"/>
                <a:gd name="connsiteY3" fmla="*/ 1332445 h 1332445"/>
                <a:gd name="connsiteX4" fmla="*/ 0 w 4799012"/>
                <a:gd name="connsiteY4" fmla="*/ 1332445 h 1332445"/>
                <a:gd name="connsiteX5" fmla="*/ 0 w 4799012"/>
                <a:gd name="connsiteY5" fmla="*/ 106896 h 1332445"/>
                <a:gd name="connsiteX0" fmla="*/ 0 w 4799012"/>
                <a:gd name="connsiteY0" fmla="*/ 106896 h 1332445"/>
                <a:gd name="connsiteX1" fmla="*/ 3111944 w 4799012"/>
                <a:gd name="connsiteY1" fmla="*/ 242931 h 1332445"/>
                <a:gd name="connsiteX2" fmla="*/ 4799012 w 4799012"/>
                <a:gd name="connsiteY2" fmla="*/ 24511 h 1332445"/>
                <a:gd name="connsiteX3" fmla="*/ 4799012 w 4799012"/>
                <a:gd name="connsiteY3" fmla="*/ 1332445 h 1332445"/>
                <a:gd name="connsiteX4" fmla="*/ 0 w 4799012"/>
                <a:gd name="connsiteY4" fmla="*/ 1332445 h 1332445"/>
                <a:gd name="connsiteX5" fmla="*/ 0 w 4799012"/>
                <a:gd name="connsiteY5" fmla="*/ 106896 h 1332445"/>
                <a:gd name="connsiteX0" fmla="*/ 0 w 4799012"/>
                <a:gd name="connsiteY0" fmla="*/ 106896 h 1332445"/>
                <a:gd name="connsiteX1" fmla="*/ 2380424 w 4799012"/>
                <a:gd name="connsiteY1" fmla="*/ 360891 h 1332445"/>
                <a:gd name="connsiteX2" fmla="*/ 4799012 w 4799012"/>
                <a:gd name="connsiteY2" fmla="*/ 24511 h 1332445"/>
                <a:gd name="connsiteX3" fmla="*/ 4799012 w 4799012"/>
                <a:gd name="connsiteY3" fmla="*/ 1332445 h 1332445"/>
                <a:gd name="connsiteX4" fmla="*/ 0 w 4799012"/>
                <a:gd name="connsiteY4" fmla="*/ 1332445 h 1332445"/>
                <a:gd name="connsiteX5" fmla="*/ 0 w 4799012"/>
                <a:gd name="connsiteY5" fmla="*/ 106896 h 1332445"/>
                <a:gd name="connsiteX0" fmla="*/ 0 w 4799012"/>
                <a:gd name="connsiteY0" fmla="*/ 106896 h 1332445"/>
                <a:gd name="connsiteX1" fmla="*/ 2380424 w 4799012"/>
                <a:gd name="connsiteY1" fmla="*/ 360891 h 1332445"/>
                <a:gd name="connsiteX2" fmla="*/ 4799012 w 4799012"/>
                <a:gd name="connsiteY2" fmla="*/ 24511 h 1332445"/>
                <a:gd name="connsiteX3" fmla="*/ 4799012 w 4799012"/>
                <a:gd name="connsiteY3" fmla="*/ 1332445 h 1332445"/>
                <a:gd name="connsiteX4" fmla="*/ 0 w 4799012"/>
                <a:gd name="connsiteY4" fmla="*/ 1332445 h 1332445"/>
                <a:gd name="connsiteX5" fmla="*/ 0 w 4799012"/>
                <a:gd name="connsiteY5" fmla="*/ 106896 h 1332445"/>
                <a:gd name="connsiteX0" fmla="*/ 0 w 4799012"/>
                <a:gd name="connsiteY0" fmla="*/ 106896 h 1332445"/>
                <a:gd name="connsiteX1" fmla="*/ 2380424 w 4799012"/>
                <a:gd name="connsiteY1" fmla="*/ 360891 h 1332445"/>
                <a:gd name="connsiteX2" fmla="*/ 4799012 w 4799012"/>
                <a:gd name="connsiteY2" fmla="*/ 24511 h 1332445"/>
                <a:gd name="connsiteX3" fmla="*/ 4799012 w 4799012"/>
                <a:gd name="connsiteY3" fmla="*/ 1332445 h 1332445"/>
                <a:gd name="connsiteX4" fmla="*/ 0 w 4799012"/>
                <a:gd name="connsiteY4" fmla="*/ 1332445 h 1332445"/>
                <a:gd name="connsiteX5" fmla="*/ 0 w 4799012"/>
                <a:gd name="connsiteY5" fmla="*/ 106896 h 1332445"/>
                <a:gd name="connsiteX0" fmla="*/ 0 w 4814252"/>
                <a:gd name="connsiteY0" fmla="*/ 0 h 1409042"/>
                <a:gd name="connsiteX1" fmla="*/ 2395664 w 4814252"/>
                <a:gd name="connsiteY1" fmla="*/ 437488 h 1409042"/>
                <a:gd name="connsiteX2" fmla="*/ 4814252 w 4814252"/>
                <a:gd name="connsiteY2" fmla="*/ 101108 h 1409042"/>
                <a:gd name="connsiteX3" fmla="*/ 4814252 w 4814252"/>
                <a:gd name="connsiteY3" fmla="*/ 1409042 h 1409042"/>
                <a:gd name="connsiteX4" fmla="*/ 15240 w 4814252"/>
                <a:gd name="connsiteY4" fmla="*/ 1409042 h 1409042"/>
                <a:gd name="connsiteX5" fmla="*/ 0 w 4814252"/>
                <a:gd name="connsiteY5" fmla="*/ 0 h 1409042"/>
                <a:gd name="connsiteX0" fmla="*/ 17780 w 4832032"/>
                <a:gd name="connsiteY0" fmla="*/ 0 h 1409042"/>
                <a:gd name="connsiteX1" fmla="*/ 2413444 w 4832032"/>
                <a:gd name="connsiteY1" fmla="*/ 437488 h 1409042"/>
                <a:gd name="connsiteX2" fmla="*/ 4832032 w 4832032"/>
                <a:gd name="connsiteY2" fmla="*/ 101108 h 1409042"/>
                <a:gd name="connsiteX3" fmla="*/ 4832032 w 4832032"/>
                <a:gd name="connsiteY3" fmla="*/ 1409042 h 1409042"/>
                <a:gd name="connsiteX4" fmla="*/ 33020 w 4832032"/>
                <a:gd name="connsiteY4" fmla="*/ 1409042 h 1409042"/>
                <a:gd name="connsiteX5" fmla="*/ 17780 w 4832032"/>
                <a:gd name="connsiteY5" fmla="*/ 0 h 1409042"/>
                <a:gd name="connsiteX0" fmla="*/ 17780 w 4816792"/>
                <a:gd name="connsiteY0" fmla="*/ 24510 h 1332445"/>
                <a:gd name="connsiteX1" fmla="*/ 2398204 w 4816792"/>
                <a:gd name="connsiteY1" fmla="*/ 360891 h 1332445"/>
                <a:gd name="connsiteX2" fmla="*/ 4816792 w 4816792"/>
                <a:gd name="connsiteY2" fmla="*/ 24511 h 1332445"/>
                <a:gd name="connsiteX3" fmla="*/ 4816792 w 4816792"/>
                <a:gd name="connsiteY3" fmla="*/ 1332445 h 1332445"/>
                <a:gd name="connsiteX4" fmla="*/ 17780 w 4816792"/>
                <a:gd name="connsiteY4" fmla="*/ 1332445 h 1332445"/>
                <a:gd name="connsiteX5" fmla="*/ 17780 w 4816792"/>
                <a:gd name="connsiteY5" fmla="*/ 24510 h 1332445"/>
                <a:gd name="connsiteX0" fmla="*/ 17780 w 4816792"/>
                <a:gd name="connsiteY0" fmla="*/ 24510 h 1332445"/>
                <a:gd name="connsiteX1" fmla="*/ 2398204 w 4816792"/>
                <a:gd name="connsiteY1" fmla="*/ 360891 h 1332445"/>
                <a:gd name="connsiteX2" fmla="*/ 4816792 w 4816792"/>
                <a:gd name="connsiteY2" fmla="*/ 24511 h 1332445"/>
                <a:gd name="connsiteX3" fmla="*/ 4816792 w 4816792"/>
                <a:gd name="connsiteY3" fmla="*/ 1332445 h 1332445"/>
                <a:gd name="connsiteX4" fmla="*/ 17780 w 4816792"/>
                <a:gd name="connsiteY4" fmla="*/ 1332445 h 1332445"/>
                <a:gd name="connsiteX5" fmla="*/ 17780 w 4816792"/>
                <a:gd name="connsiteY5" fmla="*/ 24510 h 1332445"/>
                <a:gd name="connsiteX0" fmla="*/ 17780 w 4816792"/>
                <a:gd name="connsiteY0" fmla="*/ 24510 h 1332445"/>
                <a:gd name="connsiteX1" fmla="*/ 2398204 w 4816792"/>
                <a:gd name="connsiteY1" fmla="*/ 360891 h 1332445"/>
                <a:gd name="connsiteX2" fmla="*/ 4816792 w 4816792"/>
                <a:gd name="connsiteY2" fmla="*/ 24511 h 1332445"/>
                <a:gd name="connsiteX3" fmla="*/ 4816792 w 4816792"/>
                <a:gd name="connsiteY3" fmla="*/ 1332445 h 1332445"/>
                <a:gd name="connsiteX4" fmla="*/ 17780 w 4816792"/>
                <a:gd name="connsiteY4" fmla="*/ 1332445 h 1332445"/>
                <a:gd name="connsiteX5" fmla="*/ 17780 w 4816792"/>
                <a:gd name="connsiteY5" fmla="*/ 24510 h 1332445"/>
                <a:gd name="connsiteX0" fmla="*/ 17780 w 4816792"/>
                <a:gd name="connsiteY0" fmla="*/ 24510 h 1332445"/>
                <a:gd name="connsiteX1" fmla="*/ 2398204 w 4816792"/>
                <a:gd name="connsiteY1" fmla="*/ 360891 h 1332445"/>
                <a:gd name="connsiteX2" fmla="*/ 4816792 w 4816792"/>
                <a:gd name="connsiteY2" fmla="*/ 24511 h 1332445"/>
                <a:gd name="connsiteX3" fmla="*/ 4816792 w 4816792"/>
                <a:gd name="connsiteY3" fmla="*/ 1332445 h 1332445"/>
                <a:gd name="connsiteX4" fmla="*/ 17780 w 4816792"/>
                <a:gd name="connsiteY4" fmla="*/ 1332445 h 1332445"/>
                <a:gd name="connsiteX5" fmla="*/ 17780 w 4816792"/>
                <a:gd name="connsiteY5" fmla="*/ 24510 h 1332445"/>
                <a:gd name="connsiteX0" fmla="*/ 17780 w 4816792"/>
                <a:gd name="connsiteY0" fmla="*/ 24510 h 1332445"/>
                <a:gd name="connsiteX1" fmla="*/ 2533967 w 4816792"/>
                <a:gd name="connsiteY1" fmla="*/ 402832 h 1332445"/>
                <a:gd name="connsiteX2" fmla="*/ 4816792 w 4816792"/>
                <a:gd name="connsiteY2" fmla="*/ 24511 h 1332445"/>
                <a:gd name="connsiteX3" fmla="*/ 4816792 w 4816792"/>
                <a:gd name="connsiteY3" fmla="*/ 1332445 h 1332445"/>
                <a:gd name="connsiteX4" fmla="*/ 17780 w 4816792"/>
                <a:gd name="connsiteY4" fmla="*/ 1332445 h 1332445"/>
                <a:gd name="connsiteX5" fmla="*/ 17780 w 4816792"/>
                <a:gd name="connsiteY5" fmla="*/ 24510 h 1332445"/>
                <a:gd name="connsiteX0" fmla="*/ 17780 w 4816792"/>
                <a:gd name="connsiteY0" fmla="*/ 24510 h 1332445"/>
                <a:gd name="connsiteX1" fmla="*/ 2533967 w 4816792"/>
                <a:gd name="connsiteY1" fmla="*/ 402832 h 1332445"/>
                <a:gd name="connsiteX2" fmla="*/ 4816792 w 4816792"/>
                <a:gd name="connsiteY2" fmla="*/ 24511 h 1332445"/>
                <a:gd name="connsiteX3" fmla="*/ 4816792 w 4816792"/>
                <a:gd name="connsiteY3" fmla="*/ 1332445 h 1332445"/>
                <a:gd name="connsiteX4" fmla="*/ 17780 w 4816792"/>
                <a:gd name="connsiteY4" fmla="*/ 1332445 h 1332445"/>
                <a:gd name="connsiteX5" fmla="*/ 17780 w 4816792"/>
                <a:gd name="connsiteY5" fmla="*/ 24510 h 1332445"/>
                <a:gd name="connsiteX0" fmla="*/ 17780 w 4816792"/>
                <a:gd name="connsiteY0" fmla="*/ 24510 h 1332445"/>
                <a:gd name="connsiteX1" fmla="*/ 2533967 w 4816792"/>
                <a:gd name="connsiteY1" fmla="*/ 402832 h 1332445"/>
                <a:gd name="connsiteX2" fmla="*/ 4816792 w 4816792"/>
                <a:gd name="connsiteY2" fmla="*/ 24511 h 1332445"/>
                <a:gd name="connsiteX3" fmla="*/ 4816792 w 4816792"/>
                <a:gd name="connsiteY3" fmla="*/ 1332445 h 1332445"/>
                <a:gd name="connsiteX4" fmla="*/ 17780 w 4816792"/>
                <a:gd name="connsiteY4" fmla="*/ 1332445 h 1332445"/>
                <a:gd name="connsiteX5" fmla="*/ 17780 w 4816792"/>
                <a:gd name="connsiteY5" fmla="*/ 24510 h 1332445"/>
                <a:gd name="connsiteX0" fmla="*/ 17780 w 4816792"/>
                <a:gd name="connsiteY0" fmla="*/ 24510 h 1332445"/>
                <a:gd name="connsiteX1" fmla="*/ 2431796 w 4816792"/>
                <a:gd name="connsiteY1" fmla="*/ 402832 h 1332445"/>
                <a:gd name="connsiteX2" fmla="*/ 4816792 w 4816792"/>
                <a:gd name="connsiteY2" fmla="*/ 24511 h 1332445"/>
                <a:gd name="connsiteX3" fmla="*/ 4816792 w 4816792"/>
                <a:gd name="connsiteY3" fmla="*/ 1332445 h 1332445"/>
                <a:gd name="connsiteX4" fmla="*/ 17780 w 4816792"/>
                <a:gd name="connsiteY4" fmla="*/ 1332445 h 1332445"/>
                <a:gd name="connsiteX5" fmla="*/ 17780 w 4816792"/>
                <a:gd name="connsiteY5" fmla="*/ 24510 h 1332445"/>
                <a:gd name="connsiteX0" fmla="*/ 17780 w 4816792"/>
                <a:gd name="connsiteY0" fmla="*/ 24510 h 1332445"/>
                <a:gd name="connsiteX1" fmla="*/ 2431796 w 4816792"/>
                <a:gd name="connsiteY1" fmla="*/ 402832 h 1332445"/>
                <a:gd name="connsiteX2" fmla="*/ 4816792 w 4816792"/>
                <a:gd name="connsiteY2" fmla="*/ 24511 h 1332445"/>
                <a:gd name="connsiteX3" fmla="*/ 4816792 w 4816792"/>
                <a:gd name="connsiteY3" fmla="*/ 1332445 h 1332445"/>
                <a:gd name="connsiteX4" fmla="*/ 17780 w 4816792"/>
                <a:gd name="connsiteY4" fmla="*/ 1332445 h 1332445"/>
                <a:gd name="connsiteX5" fmla="*/ 17780 w 4816792"/>
                <a:gd name="connsiteY5" fmla="*/ 24510 h 1332445"/>
                <a:gd name="connsiteX0" fmla="*/ 17780 w 4816792"/>
                <a:gd name="connsiteY0" fmla="*/ 433438 h 1741373"/>
                <a:gd name="connsiteX1" fmla="*/ 2431796 w 4816792"/>
                <a:gd name="connsiteY1" fmla="*/ 811760 h 1741373"/>
                <a:gd name="connsiteX2" fmla="*/ 4810696 w 4816792"/>
                <a:gd name="connsiteY2" fmla="*/ 24511 h 1741373"/>
                <a:gd name="connsiteX3" fmla="*/ 4816792 w 4816792"/>
                <a:gd name="connsiteY3" fmla="*/ 1741373 h 1741373"/>
                <a:gd name="connsiteX4" fmla="*/ 17780 w 4816792"/>
                <a:gd name="connsiteY4" fmla="*/ 1741373 h 1741373"/>
                <a:gd name="connsiteX5" fmla="*/ 17780 w 4816792"/>
                <a:gd name="connsiteY5" fmla="*/ 433438 h 1741373"/>
                <a:gd name="connsiteX0" fmla="*/ 17780 w 4816792"/>
                <a:gd name="connsiteY0" fmla="*/ 0 h 1307935"/>
                <a:gd name="connsiteX1" fmla="*/ 2431796 w 4816792"/>
                <a:gd name="connsiteY1" fmla="*/ 378322 h 1307935"/>
                <a:gd name="connsiteX2" fmla="*/ 4816792 w 4816792"/>
                <a:gd name="connsiteY2" fmla="*/ 346016 h 1307935"/>
                <a:gd name="connsiteX3" fmla="*/ 4816792 w 4816792"/>
                <a:gd name="connsiteY3" fmla="*/ 1307935 h 1307935"/>
                <a:gd name="connsiteX4" fmla="*/ 17780 w 4816792"/>
                <a:gd name="connsiteY4" fmla="*/ 1307935 h 1307935"/>
                <a:gd name="connsiteX5" fmla="*/ 17780 w 4816792"/>
                <a:gd name="connsiteY5" fmla="*/ 0 h 1307935"/>
                <a:gd name="connsiteX0" fmla="*/ 17780 w 4816792"/>
                <a:gd name="connsiteY0" fmla="*/ 92789 h 1400724"/>
                <a:gd name="connsiteX1" fmla="*/ 2450084 w 4816792"/>
                <a:gd name="connsiteY1" fmla="*/ 92789 h 1400724"/>
                <a:gd name="connsiteX2" fmla="*/ 4816792 w 4816792"/>
                <a:gd name="connsiteY2" fmla="*/ 438805 h 1400724"/>
                <a:gd name="connsiteX3" fmla="*/ 4816792 w 4816792"/>
                <a:gd name="connsiteY3" fmla="*/ 1400724 h 1400724"/>
                <a:gd name="connsiteX4" fmla="*/ 17780 w 4816792"/>
                <a:gd name="connsiteY4" fmla="*/ 1400724 h 1400724"/>
                <a:gd name="connsiteX5" fmla="*/ 17780 w 4816792"/>
                <a:gd name="connsiteY5" fmla="*/ 92789 h 1400724"/>
                <a:gd name="connsiteX0" fmla="*/ 17780 w 4816792"/>
                <a:gd name="connsiteY0" fmla="*/ 92789 h 1400724"/>
                <a:gd name="connsiteX1" fmla="*/ 2450084 w 4816792"/>
                <a:gd name="connsiteY1" fmla="*/ 92789 h 1400724"/>
                <a:gd name="connsiteX2" fmla="*/ 4816792 w 4816792"/>
                <a:gd name="connsiteY2" fmla="*/ 438805 h 1400724"/>
                <a:gd name="connsiteX3" fmla="*/ 4816792 w 4816792"/>
                <a:gd name="connsiteY3" fmla="*/ 1400724 h 1400724"/>
                <a:gd name="connsiteX4" fmla="*/ 17780 w 4816792"/>
                <a:gd name="connsiteY4" fmla="*/ 1400724 h 1400724"/>
                <a:gd name="connsiteX5" fmla="*/ 17780 w 4816792"/>
                <a:gd name="connsiteY5" fmla="*/ 92789 h 1400724"/>
                <a:gd name="connsiteX0" fmla="*/ 17780 w 4816792"/>
                <a:gd name="connsiteY0" fmla="*/ 0 h 1307935"/>
                <a:gd name="connsiteX1" fmla="*/ 2450084 w 4816792"/>
                <a:gd name="connsiteY1" fmla="*/ 0 h 1307935"/>
                <a:gd name="connsiteX2" fmla="*/ 4816792 w 4816792"/>
                <a:gd name="connsiteY2" fmla="*/ 346016 h 1307935"/>
                <a:gd name="connsiteX3" fmla="*/ 4816792 w 4816792"/>
                <a:gd name="connsiteY3" fmla="*/ 1307935 h 1307935"/>
                <a:gd name="connsiteX4" fmla="*/ 17780 w 4816792"/>
                <a:gd name="connsiteY4" fmla="*/ 1307935 h 1307935"/>
                <a:gd name="connsiteX5" fmla="*/ 17780 w 4816792"/>
                <a:gd name="connsiteY5" fmla="*/ 0 h 1307935"/>
                <a:gd name="connsiteX0" fmla="*/ 17780 w 4816792"/>
                <a:gd name="connsiteY0" fmla="*/ 1589 h 1309524"/>
                <a:gd name="connsiteX1" fmla="*/ 2450084 w 4816792"/>
                <a:gd name="connsiteY1" fmla="*/ 1589 h 1309524"/>
                <a:gd name="connsiteX2" fmla="*/ 4816792 w 4816792"/>
                <a:gd name="connsiteY2" fmla="*/ 347605 h 1309524"/>
                <a:gd name="connsiteX3" fmla="*/ 4816792 w 4816792"/>
                <a:gd name="connsiteY3" fmla="*/ 1309524 h 1309524"/>
                <a:gd name="connsiteX4" fmla="*/ 17780 w 4816792"/>
                <a:gd name="connsiteY4" fmla="*/ 1309524 h 1309524"/>
                <a:gd name="connsiteX5" fmla="*/ 17780 w 4816792"/>
                <a:gd name="connsiteY5" fmla="*/ 1589 h 1309524"/>
                <a:gd name="connsiteX0" fmla="*/ 17780 w 4816792"/>
                <a:gd name="connsiteY0" fmla="*/ 1589 h 1309524"/>
                <a:gd name="connsiteX1" fmla="*/ 2450084 w 4816792"/>
                <a:gd name="connsiteY1" fmla="*/ 1589 h 1309524"/>
                <a:gd name="connsiteX2" fmla="*/ 4816792 w 4816792"/>
                <a:gd name="connsiteY2" fmla="*/ 347605 h 1309524"/>
                <a:gd name="connsiteX3" fmla="*/ 4816792 w 4816792"/>
                <a:gd name="connsiteY3" fmla="*/ 1309524 h 1309524"/>
                <a:gd name="connsiteX4" fmla="*/ 17780 w 4816792"/>
                <a:gd name="connsiteY4" fmla="*/ 1309524 h 1309524"/>
                <a:gd name="connsiteX5" fmla="*/ 17780 w 4816792"/>
                <a:gd name="connsiteY5" fmla="*/ 1589 h 1309524"/>
                <a:gd name="connsiteX0" fmla="*/ 17780 w 4816792"/>
                <a:gd name="connsiteY0" fmla="*/ 1589 h 1309524"/>
                <a:gd name="connsiteX1" fmla="*/ 2533967 w 4816792"/>
                <a:gd name="connsiteY1" fmla="*/ 1589 h 1309524"/>
                <a:gd name="connsiteX2" fmla="*/ 4816792 w 4816792"/>
                <a:gd name="connsiteY2" fmla="*/ 347605 h 1309524"/>
                <a:gd name="connsiteX3" fmla="*/ 4816792 w 4816792"/>
                <a:gd name="connsiteY3" fmla="*/ 1309524 h 1309524"/>
                <a:gd name="connsiteX4" fmla="*/ 17780 w 4816792"/>
                <a:gd name="connsiteY4" fmla="*/ 1309524 h 1309524"/>
                <a:gd name="connsiteX5" fmla="*/ 17780 w 4816792"/>
                <a:gd name="connsiteY5" fmla="*/ 1589 h 1309524"/>
                <a:gd name="connsiteX0" fmla="*/ 17780 w 4816792"/>
                <a:gd name="connsiteY0" fmla="*/ 1589 h 1309524"/>
                <a:gd name="connsiteX1" fmla="*/ 1913636 w 4816792"/>
                <a:gd name="connsiteY1" fmla="*/ 1589 h 1309524"/>
                <a:gd name="connsiteX2" fmla="*/ 4816792 w 4816792"/>
                <a:gd name="connsiteY2" fmla="*/ 347605 h 1309524"/>
                <a:gd name="connsiteX3" fmla="*/ 4816792 w 4816792"/>
                <a:gd name="connsiteY3" fmla="*/ 1309524 h 1309524"/>
                <a:gd name="connsiteX4" fmla="*/ 17780 w 4816792"/>
                <a:gd name="connsiteY4" fmla="*/ 1309524 h 1309524"/>
                <a:gd name="connsiteX5" fmla="*/ 17780 w 4816792"/>
                <a:gd name="connsiteY5" fmla="*/ 1589 h 1309524"/>
                <a:gd name="connsiteX0" fmla="*/ 17780 w 4816792"/>
                <a:gd name="connsiteY0" fmla="*/ 0 h 1307935"/>
                <a:gd name="connsiteX1" fmla="*/ 2858516 w 4816792"/>
                <a:gd name="connsiteY1" fmla="*/ 31456 h 1307935"/>
                <a:gd name="connsiteX2" fmla="*/ 4816792 w 4816792"/>
                <a:gd name="connsiteY2" fmla="*/ 346016 h 1307935"/>
                <a:gd name="connsiteX3" fmla="*/ 4816792 w 4816792"/>
                <a:gd name="connsiteY3" fmla="*/ 1307935 h 1307935"/>
                <a:gd name="connsiteX4" fmla="*/ 17780 w 4816792"/>
                <a:gd name="connsiteY4" fmla="*/ 1307935 h 1307935"/>
                <a:gd name="connsiteX5" fmla="*/ 17780 w 4816792"/>
                <a:gd name="connsiteY5" fmla="*/ 0 h 1307935"/>
                <a:gd name="connsiteX0" fmla="*/ 17780 w 4816792"/>
                <a:gd name="connsiteY0" fmla="*/ 0 h 1307935"/>
                <a:gd name="connsiteX1" fmla="*/ 2858516 w 4816792"/>
                <a:gd name="connsiteY1" fmla="*/ 31456 h 1307935"/>
                <a:gd name="connsiteX2" fmla="*/ 4816792 w 4816792"/>
                <a:gd name="connsiteY2" fmla="*/ 346016 h 1307935"/>
                <a:gd name="connsiteX3" fmla="*/ 4816792 w 4816792"/>
                <a:gd name="connsiteY3" fmla="*/ 1307935 h 1307935"/>
                <a:gd name="connsiteX4" fmla="*/ 17780 w 4816792"/>
                <a:gd name="connsiteY4" fmla="*/ 1307935 h 1307935"/>
                <a:gd name="connsiteX5" fmla="*/ 17780 w 4816792"/>
                <a:gd name="connsiteY5" fmla="*/ 0 h 1307935"/>
                <a:gd name="connsiteX0" fmla="*/ 17780 w 4816792"/>
                <a:gd name="connsiteY0" fmla="*/ 160319 h 1468254"/>
                <a:gd name="connsiteX1" fmla="*/ 4816792 w 4816792"/>
                <a:gd name="connsiteY1" fmla="*/ 506335 h 1468254"/>
                <a:gd name="connsiteX2" fmla="*/ 4816792 w 4816792"/>
                <a:gd name="connsiteY2" fmla="*/ 1468254 h 1468254"/>
                <a:gd name="connsiteX3" fmla="*/ 17780 w 4816792"/>
                <a:gd name="connsiteY3" fmla="*/ 1468254 h 1468254"/>
                <a:gd name="connsiteX4" fmla="*/ 17780 w 4816792"/>
                <a:gd name="connsiteY4" fmla="*/ 160319 h 1468254"/>
                <a:gd name="connsiteX0" fmla="*/ 17780 w 4816792"/>
                <a:gd name="connsiteY0" fmla="*/ 0 h 1307935"/>
                <a:gd name="connsiteX1" fmla="*/ 4816792 w 4816792"/>
                <a:gd name="connsiteY1" fmla="*/ 346016 h 1307935"/>
                <a:gd name="connsiteX2" fmla="*/ 4816792 w 4816792"/>
                <a:gd name="connsiteY2" fmla="*/ 1307935 h 1307935"/>
                <a:gd name="connsiteX3" fmla="*/ 17780 w 4816792"/>
                <a:gd name="connsiteY3" fmla="*/ 1307935 h 1307935"/>
                <a:gd name="connsiteX4" fmla="*/ 17780 w 4816792"/>
                <a:gd name="connsiteY4" fmla="*/ 0 h 1307935"/>
                <a:gd name="connsiteX0" fmla="*/ 17780 w 4816792"/>
                <a:gd name="connsiteY0" fmla="*/ 0 h 1307935"/>
                <a:gd name="connsiteX1" fmla="*/ 4816792 w 4816792"/>
                <a:gd name="connsiteY1" fmla="*/ 346016 h 1307935"/>
                <a:gd name="connsiteX2" fmla="*/ 4816792 w 4816792"/>
                <a:gd name="connsiteY2" fmla="*/ 1307935 h 1307935"/>
                <a:gd name="connsiteX3" fmla="*/ 17780 w 4816792"/>
                <a:gd name="connsiteY3" fmla="*/ 1307935 h 1307935"/>
                <a:gd name="connsiteX4" fmla="*/ 17780 w 4816792"/>
                <a:gd name="connsiteY4" fmla="*/ 0 h 1307935"/>
                <a:gd name="connsiteX0" fmla="*/ 17780 w 4816792"/>
                <a:gd name="connsiteY0" fmla="*/ 1088271 h 2396206"/>
                <a:gd name="connsiteX1" fmla="*/ 4816792 w 4816792"/>
                <a:gd name="connsiteY1" fmla="*/ 1434287 h 2396206"/>
                <a:gd name="connsiteX2" fmla="*/ 4816792 w 4816792"/>
                <a:gd name="connsiteY2" fmla="*/ 2396206 h 2396206"/>
                <a:gd name="connsiteX3" fmla="*/ 17780 w 4816792"/>
                <a:gd name="connsiteY3" fmla="*/ 2396206 h 2396206"/>
                <a:gd name="connsiteX4" fmla="*/ 17780 w 4816792"/>
                <a:gd name="connsiteY4" fmla="*/ 1088271 h 2396206"/>
                <a:gd name="connsiteX0" fmla="*/ 17780 w 4816792"/>
                <a:gd name="connsiteY0" fmla="*/ 843940 h 2396206"/>
                <a:gd name="connsiteX1" fmla="*/ 4816792 w 4816792"/>
                <a:gd name="connsiteY1" fmla="*/ 1434287 h 2396206"/>
                <a:gd name="connsiteX2" fmla="*/ 4816792 w 4816792"/>
                <a:gd name="connsiteY2" fmla="*/ 2396206 h 2396206"/>
                <a:gd name="connsiteX3" fmla="*/ 17780 w 4816792"/>
                <a:gd name="connsiteY3" fmla="*/ 2396206 h 2396206"/>
                <a:gd name="connsiteX4" fmla="*/ 17780 w 4816792"/>
                <a:gd name="connsiteY4" fmla="*/ 843940 h 2396206"/>
                <a:gd name="connsiteX0" fmla="*/ 17780 w 4816792"/>
                <a:gd name="connsiteY0" fmla="*/ 843940 h 2570979"/>
                <a:gd name="connsiteX1" fmla="*/ 4816792 w 4816792"/>
                <a:gd name="connsiteY1" fmla="*/ 1434287 h 2570979"/>
                <a:gd name="connsiteX2" fmla="*/ 4816792 w 4816792"/>
                <a:gd name="connsiteY2" fmla="*/ 2396206 h 2570979"/>
                <a:gd name="connsiteX3" fmla="*/ 17780 w 4816792"/>
                <a:gd name="connsiteY3" fmla="*/ 2396206 h 2570979"/>
                <a:gd name="connsiteX4" fmla="*/ 17780 w 4816792"/>
                <a:gd name="connsiteY4" fmla="*/ 843940 h 2570979"/>
                <a:gd name="connsiteX0" fmla="*/ 17780 w 4816792"/>
                <a:gd name="connsiteY0" fmla="*/ 843940 h 3074275"/>
                <a:gd name="connsiteX1" fmla="*/ 4816792 w 4816792"/>
                <a:gd name="connsiteY1" fmla="*/ 1434287 h 3074275"/>
                <a:gd name="connsiteX2" fmla="*/ 4816792 w 4816792"/>
                <a:gd name="connsiteY2" fmla="*/ 2396206 h 3074275"/>
                <a:gd name="connsiteX3" fmla="*/ 17780 w 4816792"/>
                <a:gd name="connsiteY3" fmla="*/ 2396206 h 3074275"/>
                <a:gd name="connsiteX4" fmla="*/ 17780 w 4816792"/>
                <a:gd name="connsiteY4" fmla="*/ 843940 h 3074275"/>
                <a:gd name="connsiteX0" fmla="*/ 17780 w 4816792"/>
                <a:gd name="connsiteY0" fmla="*/ 546856 h 2777191"/>
                <a:gd name="connsiteX1" fmla="*/ 4799012 w 4816792"/>
                <a:gd name="connsiteY1" fmla="*/ 1434288 h 2777191"/>
                <a:gd name="connsiteX2" fmla="*/ 4816792 w 4816792"/>
                <a:gd name="connsiteY2" fmla="*/ 2099122 h 2777191"/>
                <a:gd name="connsiteX3" fmla="*/ 17780 w 4816792"/>
                <a:gd name="connsiteY3" fmla="*/ 2099122 h 2777191"/>
                <a:gd name="connsiteX4" fmla="*/ 17780 w 4816792"/>
                <a:gd name="connsiteY4" fmla="*/ 546856 h 2777191"/>
                <a:gd name="connsiteX0" fmla="*/ 17780 w 4816792"/>
                <a:gd name="connsiteY0" fmla="*/ 109965 h 2340300"/>
                <a:gd name="connsiteX1" fmla="*/ 4799012 w 4816792"/>
                <a:gd name="connsiteY1" fmla="*/ 997397 h 2340300"/>
                <a:gd name="connsiteX2" fmla="*/ 4816792 w 4816792"/>
                <a:gd name="connsiteY2" fmla="*/ 1662231 h 2340300"/>
                <a:gd name="connsiteX3" fmla="*/ 17780 w 4816792"/>
                <a:gd name="connsiteY3" fmla="*/ 1662231 h 2340300"/>
                <a:gd name="connsiteX4" fmla="*/ 17780 w 4816792"/>
                <a:gd name="connsiteY4" fmla="*/ 109965 h 2340300"/>
                <a:gd name="connsiteX0" fmla="*/ 17780 w 4816792"/>
                <a:gd name="connsiteY0" fmla="*/ 753065 h 2983400"/>
                <a:gd name="connsiteX1" fmla="*/ 4799012 w 4816792"/>
                <a:gd name="connsiteY1" fmla="*/ 997396 h 2983400"/>
                <a:gd name="connsiteX2" fmla="*/ 4816792 w 4816792"/>
                <a:gd name="connsiteY2" fmla="*/ 2305331 h 2983400"/>
                <a:gd name="connsiteX3" fmla="*/ 17780 w 4816792"/>
                <a:gd name="connsiteY3" fmla="*/ 2305331 h 2983400"/>
                <a:gd name="connsiteX4" fmla="*/ 17780 w 4816792"/>
                <a:gd name="connsiteY4" fmla="*/ 753065 h 2983400"/>
                <a:gd name="connsiteX0" fmla="*/ 17780 w 4816792"/>
                <a:gd name="connsiteY0" fmla="*/ -1 h 2230334"/>
                <a:gd name="connsiteX1" fmla="*/ 4799012 w 4816792"/>
                <a:gd name="connsiteY1" fmla="*/ 244330 h 2230334"/>
                <a:gd name="connsiteX2" fmla="*/ 4816792 w 4816792"/>
                <a:gd name="connsiteY2" fmla="*/ 1552265 h 2230334"/>
                <a:gd name="connsiteX3" fmla="*/ 17780 w 4816792"/>
                <a:gd name="connsiteY3" fmla="*/ 1552265 h 2230334"/>
                <a:gd name="connsiteX4" fmla="*/ 17780 w 4816792"/>
                <a:gd name="connsiteY4" fmla="*/ -1 h 2230334"/>
                <a:gd name="connsiteX0" fmla="*/ 17780 w 4816792"/>
                <a:gd name="connsiteY0" fmla="*/ 1 h 2230336"/>
                <a:gd name="connsiteX1" fmla="*/ 4799012 w 4816792"/>
                <a:gd name="connsiteY1" fmla="*/ 244332 h 2230336"/>
                <a:gd name="connsiteX2" fmla="*/ 4816792 w 4816792"/>
                <a:gd name="connsiteY2" fmla="*/ 1552267 h 2230336"/>
                <a:gd name="connsiteX3" fmla="*/ 17780 w 4816792"/>
                <a:gd name="connsiteY3" fmla="*/ 1552267 h 2230336"/>
                <a:gd name="connsiteX4" fmla="*/ 17780 w 4816792"/>
                <a:gd name="connsiteY4" fmla="*/ 1 h 2230336"/>
                <a:gd name="connsiteX0" fmla="*/ 17780 w 4816792"/>
                <a:gd name="connsiteY0" fmla="*/ -1 h 1552266"/>
                <a:gd name="connsiteX1" fmla="*/ 4799012 w 4816792"/>
                <a:gd name="connsiteY1" fmla="*/ 244330 h 1552266"/>
                <a:gd name="connsiteX2" fmla="*/ 4816792 w 4816792"/>
                <a:gd name="connsiteY2" fmla="*/ 1552265 h 1552266"/>
                <a:gd name="connsiteX3" fmla="*/ 17780 w 4816792"/>
                <a:gd name="connsiteY3" fmla="*/ 1552265 h 1552266"/>
                <a:gd name="connsiteX4" fmla="*/ 17780 w 4816792"/>
                <a:gd name="connsiteY4" fmla="*/ -1 h 1552266"/>
                <a:gd name="connsiteX0" fmla="*/ 17780 w 4816792"/>
                <a:gd name="connsiteY0" fmla="*/ 1 h 1552266"/>
                <a:gd name="connsiteX1" fmla="*/ 4799012 w 4816792"/>
                <a:gd name="connsiteY1" fmla="*/ 492811 h 1552266"/>
                <a:gd name="connsiteX2" fmla="*/ 4816792 w 4816792"/>
                <a:gd name="connsiteY2" fmla="*/ 1552267 h 1552266"/>
                <a:gd name="connsiteX3" fmla="*/ 17780 w 4816792"/>
                <a:gd name="connsiteY3" fmla="*/ 1552267 h 1552266"/>
                <a:gd name="connsiteX4" fmla="*/ 17780 w 4816792"/>
                <a:gd name="connsiteY4" fmla="*/ 1 h 1552266"/>
                <a:gd name="connsiteX0" fmla="*/ 17780 w 4816792"/>
                <a:gd name="connsiteY0" fmla="*/ -1 h 1552266"/>
                <a:gd name="connsiteX1" fmla="*/ 4799012 w 4816792"/>
                <a:gd name="connsiteY1" fmla="*/ 492809 h 1552266"/>
                <a:gd name="connsiteX2" fmla="*/ 4816792 w 4816792"/>
                <a:gd name="connsiteY2" fmla="*/ 1552265 h 1552266"/>
                <a:gd name="connsiteX3" fmla="*/ 17780 w 4816792"/>
                <a:gd name="connsiteY3" fmla="*/ 1552265 h 1552266"/>
                <a:gd name="connsiteX4" fmla="*/ 17780 w 4816792"/>
                <a:gd name="connsiteY4" fmla="*/ -1 h 1552266"/>
                <a:gd name="connsiteX0" fmla="*/ 17780 w 4816792"/>
                <a:gd name="connsiteY0" fmla="*/ 1 h 1552266"/>
                <a:gd name="connsiteX1" fmla="*/ 4799012 w 4816792"/>
                <a:gd name="connsiteY1" fmla="*/ 492811 h 1552266"/>
                <a:gd name="connsiteX2" fmla="*/ 4816792 w 4816792"/>
                <a:gd name="connsiteY2" fmla="*/ 1552267 h 1552266"/>
                <a:gd name="connsiteX3" fmla="*/ 17780 w 4816792"/>
                <a:gd name="connsiteY3" fmla="*/ 1552267 h 1552266"/>
                <a:gd name="connsiteX4" fmla="*/ 17780 w 4816792"/>
                <a:gd name="connsiteY4" fmla="*/ 1 h 1552266"/>
                <a:gd name="connsiteX0" fmla="*/ 17780 w 4816792"/>
                <a:gd name="connsiteY0" fmla="*/ -1 h 1552266"/>
                <a:gd name="connsiteX1" fmla="*/ 4799012 w 4816792"/>
                <a:gd name="connsiteY1" fmla="*/ 492809 h 1552266"/>
                <a:gd name="connsiteX2" fmla="*/ 4816792 w 4816792"/>
                <a:gd name="connsiteY2" fmla="*/ 1552265 h 1552266"/>
                <a:gd name="connsiteX3" fmla="*/ 17780 w 4816792"/>
                <a:gd name="connsiteY3" fmla="*/ 1552265 h 1552266"/>
                <a:gd name="connsiteX4" fmla="*/ 17780 w 4816792"/>
                <a:gd name="connsiteY4" fmla="*/ -1 h 1552266"/>
                <a:gd name="connsiteX0" fmla="*/ 17780 w 4816792"/>
                <a:gd name="connsiteY0" fmla="*/ 1 h 1552266"/>
                <a:gd name="connsiteX1" fmla="*/ 4799012 w 4816792"/>
                <a:gd name="connsiteY1" fmla="*/ 492811 h 1552266"/>
                <a:gd name="connsiteX2" fmla="*/ 4816792 w 4816792"/>
                <a:gd name="connsiteY2" fmla="*/ 1552267 h 1552266"/>
                <a:gd name="connsiteX3" fmla="*/ 17780 w 4816792"/>
                <a:gd name="connsiteY3" fmla="*/ 1552267 h 1552266"/>
                <a:gd name="connsiteX4" fmla="*/ 17780 w 4816792"/>
                <a:gd name="connsiteY4" fmla="*/ 1 h 1552266"/>
                <a:gd name="connsiteX0" fmla="*/ 17780 w 4816792"/>
                <a:gd name="connsiteY0" fmla="*/ -1 h 1552266"/>
                <a:gd name="connsiteX1" fmla="*/ 4799012 w 4816792"/>
                <a:gd name="connsiteY1" fmla="*/ 492809 h 1552266"/>
                <a:gd name="connsiteX2" fmla="*/ 4816792 w 4816792"/>
                <a:gd name="connsiteY2" fmla="*/ 1552265 h 1552266"/>
                <a:gd name="connsiteX3" fmla="*/ 17780 w 4816792"/>
                <a:gd name="connsiteY3" fmla="*/ 1552265 h 1552266"/>
                <a:gd name="connsiteX4" fmla="*/ 17780 w 4816792"/>
                <a:gd name="connsiteY4" fmla="*/ -1 h 1552266"/>
                <a:gd name="connsiteX0" fmla="*/ 17780 w 4837112"/>
                <a:gd name="connsiteY0" fmla="*/ 1 h 1552266"/>
                <a:gd name="connsiteX1" fmla="*/ 4837112 w 4837112"/>
                <a:gd name="connsiteY1" fmla="*/ 374851 h 1552266"/>
                <a:gd name="connsiteX2" fmla="*/ 4816792 w 4837112"/>
                <a:gd name="connsiteY2" fmla="*/ 1552267 h 1552266"/>
                <a:gd name="connsiteX3" fmla="*/ 17780 w 4837112"/>
                <a:gd name="connsiteY3" fmla="*/ 1552267 h 1552266"/>
                <a:gd name="connsiteX4" fmla="*/ 17780 w 4837112"/>
                <a:gd name="connsiteY4" fmla="*/ 1 h 1552266"/>
                <a:gd name="connsiteX0" fmla="*/ 17780 w 4853199"/>
                <a:gd name="connsiteY0" fmla="*/ -1 h 1552266"/>
                <a:gd name="connsiteX1" fmla="*/ 4837112 w 4853199"/>
                <a:gd name="connsiteY1" fmla="*/ 374849 h 1552266"/>
                <a:gd name="connsiteX2" fmla="*/ 4816792 w 4853199"/>
                <a:gd name="connsiteY2" fmla="*/ 1552265 h 1552266"/>
                <a:gd name="connsiteX3" fmla="*/ 17780 w 4853199"/>
                <a:gd name="connsiteY3" fmla="*/ 1552265 h 1552266"/>
                <a:gd name="connsiteX4" fmla="*/ 17780 w 4853199"/>
                <a:gd name="connsiteY4" fmla="*/ -1 h 1552266"/>
                <a:gd name="connsiteX0" fmla="*/ 17780 w 4823565"/>
                <a:gd name="connsiteY0" fmla="*/ 1 h 1552266"/>
                <a:gd name="connsiteX1" fmla="*/ 4799012 w 4823565"/>
                <a:gd name="connsiteY1" fmla="*/ 492264 h 1552266"/>
                <a:gd name="connsiteX2" fmla="*/ 4816792 w 4823565"/>
                <a:gd name="connsiteY2" fmla="*/ 1552267 h 1552266"/>
                <a:gd name="connsiteX3" fmla="*/ 17780 w 4823565"/>
                <a:gd name="connsiteY3" fmla="*/ 1552267 h 1552266"/>
                <a:gd name="connsiteX4" fmla="*/ 17780 w 4823565"/>
                <a:gd name="connsiteY4" fmla="*/ 1 h 1552266"/>
                <a:gd name="connsiteX0" fmla="*/ 17780 w 5089419"/>
                <a:gd name="connsiteY0" fmla="*/ -1 h 1552266"/>
                <a:gd name="connsiteX1" fmla="*/ 5073332 w 5089419"/>
                <a:gd name="connsiteY1" fmla="*/ 544688 h 1552266"/>
                <a:gd name="connsiteX2" fmla="*/ 4816792 w 5089419"/>
                <a:gd name="connsiteY2" fmla="*/ 1552265 h 1552266"/>
                <a:gd name="connsiteX3" fmla="*/ 17780 w 5089419"/>
                <a:gd name="connsiteY3" fmla="*/ 1552265 h 1552266"/>
                <a:gd name="connsiteX4" fmla="*/ 17780 w 5089419"/>
                <a:gd name="connsiteY4" fmla="*/ -1 h 1552266"/>
                <a:gd name="connsiteX0" fmla="*/ 17780 w 4823565"/>
                <a:gd name="connsiteY0" fmla="*/ 1 h 1552266"/>
                <a:gd name="connsiteX1" fmla="*/ 4799012 w 4823565"/>
                <a:gd name="connsiteY1" fmla="*/ 244333 h 1552266"/>
                <a:gd name="connsiteX2" fmla="*/ 4816792 w 4823565"/>
                <a:gd name="connsiteY2" fmla="*/ 1552267 h 1552266"/>
                <a:gd name="connsiteX3" fmla="*/ 17780 w 4823565"/>
                <a:gd name="connsiteY3" fmla="*/ 1552267 h 1552266"/>
                <a:gd name="connsiteX4" fmla="*/ 17780 w 4823565"/>
                <a:gd name="connsiteY4" fmla="*/ 1 h 1552266"/>
                <a:gd name="connsiteX0" fmla="*/ 17780 w 4823565"/>
                <a:gd name="connsiteY0" fmla="*/ 1 h 1552266"/>
                <a:gd name="connsiteX1" fmla="*/ 4799012 w 4823565"/>
                <a:gd name="connsiteY1" fmla="*/ 244333 h 1552266"/>
                <a:gd name="connsiteX2" fmla="*/ 4816792 w 4823565"/>
                <a:gd name="connsiteY2" fmla="*/ 1552267 h 1552266"/>
                <a:gd name="connsiteX3" fmla="*/ 17780 w 4823565"/>
                <a:gd name="connsiteY3" fmla="*/ 1552267 h 1552266"/>
                <a:gd name="connsiteX4" fmla="*/ 17780 w 4823565"/>
                <a:gd name="connsiteY4" fmla="*/ 1 h 1552266"/>
                <a:gd name="connsiteX0" fmla="*/ 17780 w 4823565"/>
                <a:gd name="connsiteY0" fmla="*/ 1 h 1552266"/>
                <a:gd name="connsiteX1" fmla="*/ 4799012 w 4823565"/>
                <a:gd name="connsiteY1" fmla="*/ 244333 h 1552266"/>
                <a:gd name="connsiteX2" fmla="*/ 4816792 w 4823565"/>
                <a:gd name="connsiteY2" fmla="*/ 1552267 h 1552266"/>
                <a:gd name="connsiteX3" fmla="*/ 17780 w 4823565"/>
                <a:gd name="connsiteY3" fmla="*/ 1552267 h 1552266"/>
                <a:gd name="connsiteX4" fmla="*/ 17780 w 4823565"/>
                <a:gd name="connsiteY4" fmla="*/ 1 h 1552266"/>
                <a:gd name="connsiteX0" fmla="*/ 17780 w 4823565"/>
                <a:gd name="connsiteY0" fmla="*/ 1 h 1552266"/>
                <a:gd name="connsiteX1" fmla="*/ 4799012 w 4823565"/>
                <a:gd name="connsiteY1" fmla="*/ 244333 h 1552266"/>
                <a:gd name="connsiteX2" fmla="*/ 4816792 w 4823565"/>
                <a:gd name="connsiteY2" fmla="*/ 1552267 h 1552266"/>
                <a:gd name="connsiteX3" fmla="*/ 17780 w 4823565"/>
                <a:gd name="connsiteY3" fmla="*/ 1552267 h 1552266"/>
                <a:gd name="connsiteX4" fmla="*/ 17780 w 4823565"/>
                <a:gd name="connsiteY4" fmla="*/ 1 h 1552266"/>
                <a:gd name="connsiteX0" fmla="*/ 17780 w 4823565"/>
                <a:gd name="connsiteY0" fmla="*/ 1 h 1808619"/>
                <a:gd name="connsiteX1" fmla="*/ 4799012 w 4823565"/>
                <a:gd name="connsiteY1" fmla="*/ 244333 h 1808619"/>
                <a:gd name="connsiteX2" fmla="*/ 4816792 w 4823565"/>
                <a:gd name="connsiteY2" fmla="*/ 1552267 h 1808619"/>
                <a:gd name="connsiteX3" fmla="*/ 17780 w 4823565"/>
                <a:gd name="connsiteY3" fmla="*/ 1552267 h 1808619"/>
                <a:gd name="connsiteX4" fmla="*/ 17780 w 4823565"/>
                <a:gd name="connsiteY4" fmla="*/ 1 h 1808619"/>
                <a:gd name="connsiteX0" fmla="*/ 17780 w 4816793"/>
                <a:gd name="connsiteY0" fmla="*/ 79958 h 1578122"/>
                <a:gd name="connsiteX1" fmla="*/ 4792240 w 4816793"/>
                <a:gd name="connsiteY1" fmla="*/ 13836 h 1578122"/>
                <a:gd name="connsiteX2" fmla="*/ 4810020 w 4816793"/>
                <a:gd name="connsiteY2" fmla="*/ 1321770 h 1578122"/>
                <a:gd name="connsiteX3" fmla="*/ 11008 w 4816793"/>
                <a:gd name="connsiteY3" fmla="*/ 1321770 h 1578122"/>
                <a:gd name="connsiteX4" fmla="*/ 17780 w 4816793"/>
                <a:gd name="connsiteY4" fmla="*/ 79958 h 1578122"/>
                <a:gd name="connsiteX0" fmla="*/ 17780 w 4832879"/>
                <a:gd name="connsiteY0" fmla="*/ 324290 h 1578120"/>
                <a:gd name="connsiteX1" fmla="*/ 4816792 w 4832879"/>
                <a:gd name="connsiteY1" fmla="*/ 13835 h 1578120"/>
                <a:gd name="connsiteX2" fmla="*/ 4810020 w 4832879"/>
                <a:gd name="connsiteY2" fmla="*/ 1566102 h 1578120"/>
                <a:gd name="connsiteX3" fmla="*/ 11008 w 4832879"/>
                <a:gd name="connsiteY3" fmla="*/ 1566102 h 1578120"/>
                <a:gd name="connsiteX4" fmla="*/ 17780 w 4832879"/>
                <a:gd name="connsiteY4" fmla="*/ 324290 h 1578120"/>
                <a:gd name="connsiteX0" fmla="*/ 17780 w 4832879"/>
                <a:gd name="connsiteY0" fmla="*/ 324290 h 1566103"/>
                <a:gd name="connsiteX1" fmla="*/ 4816792 w 4832879"/>
                <a:gd name="connsiteY1" fmla="*/ 13835 h 1566103"/>
                <a:gd name="connsiteX2" fmla="*/ 4810020 w 4832879"/>
                <a:gd name="connsiteY2" fmla="*/ 1566102 h 1566103"/>
                <a:gd name="connsiteX3" fmla="*/ 11008 w 4832879"/>
                <a:gd name="connsiteY3" fmla="*/ 1566102 h 1566103"/>
                <a:gd name="connsiteX4" fmla="*/ 17780 w 4832879"/>
                <a:gd name="connsiteY4" fmla="*/ 324290 h 1566103"/>
                <a:gd name="connsiteX0" fmla="*/ 17780 w 4832879"/>
                <a:gd name="connsiteY0" fmla="*/ 324290 h 1566103"/>
                <a:gd name="connsiteX1" fmla="*/ 4816792 w 4832879"/>
                <a:gd name="connsiteY1" fmla="*/ 13835 h 1566103"/>
                <a:gd name="connsiteX2" fmla="*/ 4810020 w 4832879"/>
                <a:gd name="connsiteY2" fmla="*/ 1566102 h 1566103"/>
                <a:gd name="connsiteX3" fmla="*/ 11008 w 4832879"/>
                <a:gd name="connsiteY3" fmla="*/ 1566102 h 1566103"/>
                <a:gd name="connsiteX4" fmla="*/ 17780 w 4832879"/>
                <a:gd name="connsiteY4" fmla="*/ 324290 h 1566103"/>
                <a:gd name="connsiteX0" fmla="*/ 17780 w 4832879"/>
                <a:gd name="connsiteY0" fmla="*/ 13836 h 1566103"/>
                <a:gd name="connsiteX1" fmla="*/ 4816792 w 4832879"/>
                <a:gd name="connsiteY1" fmla="*/ 13835 h 1566103"/>
                <a:gd name="connsiteX2" fmla="*/ 4810020 w 4832879"/>
                <a:gd name="connsiteY2" fmla="*/ 1566102 h 1566103"/>
                <a:gd name="connsiteX3" fmla="*/ 11008 w 4832879"/>
                <a:gd name="connsiteY3" fmla="*/ 1566102 h 1566103"/>
                <a:gd name="connsiteX4" fmla="*/ 17780 w 4832879"/>
                <a:gd name="connsiteY4" fmla="*/ 13836 h 1566103"/>
                <a:gd name="connsiteX0" fmla="*/ 17780 w 4832879"/>
                <a:gd name="connsiteY0" fmla="*/ 13836 h 1566103"/>
                <a:gd name="connsiteX1" fmla="*/ 4816792 w 4832879"/>
                <a:gd name="connsiteY1" fmla="*/ 13835 h 1566103"/>
                <a:gd name="connsiteX2" fmla="*/ 4810020 w 4832879"/>
                <a:gd name="connsiteY2" fmla="*/ 1566102 h 1566103"/>
                <a:gd name="connsiteX3" fmla="*/ 11008 w 4832879"/>
                <a:gd name="connsiteY3" fmla="*/ 1566102 h 1566103"/>
                <a:gd name="connsiteX4" fmla="*/ 17780 w 4832879"/>
                <a:gd name="connsiteY4" fmla="*/ 13836 h 1566103"/>
                <a:gd name="connsiteX0" fmla="*/ 723657 w 5538756"/>
                <a:gd name="connsiteY0" fmla="*/ 447405 h 1999672"/>
                <a:gd name="connsiteX1" fmla="*/ 5522669 w 5538756"/>
                <a:gd name="connsiteY1" fmla="*/ 447404 h 1999672"/>
                <a:gd name="connsiteX2" fmla="*/ 5515897 w 5538756"/>
                <a:gd name="connsiteY2" fmla="*/ 1999671 h 1999672"/>
                <a:gd name="connsiteX3" fmla="*/ 716885 w 5538756"/>
                <a:gd name="connsiteY3" fmla="*/ 1999671 h 1999672"/>
                <a:gd name="connsiteX4" fmla="*/ 723657 w 5538756"/>
                <a:gd name="connsiteY4" fmla="*/ 447405 h 1999672"/>
                <a:gd name="connsiteX0" fmla="*/ 17780 w 4832879"/>
                <a:gd name="connsiteY0" fmla="*/ 13836 h 1604151"/>
                <a:gd name="connsiteX1" fmla="*/ 4816792 w 4832879"/>
                <a:gd name="connsiteY1" fmla="*/ 13835 h 1604151"/>
                <a:gd name="connsiteX2" fmla="*/ 4810020 w 4832879"/>
                <a:gd name="connsiteY2" fmla="*/ 1566102 h 1604151"/>
                <a:gd name="connsiteX3" fmla="*/ 11008 w 4832879"/>
                <a:gd name="connsiteY3" fmla="*/ 1566102 h 1604151"/>
                <a:gd name="connsiteX4" fmla="*/ 17780 w 4832879"/>
                <a:gd name="connsiteY4" fmla="*/ 13836 h 1604151"/>
                <a:gd name="connsiteX0" fmla="*/ 17780 w 4832877"/>
                <a:gd name="connsiteY0" fmla="*/ 0 h 1590317"/>
                <a:gd name="connsiteX1" fmla="*/ 4816790 w 4832877"/>
                <a:gd name="connsiteY1" fmla="*/ 270671 h 1590317"/>
                <a:gd name="connsiteX2" fmla="*/ 4810020 w 4832877"/>
                <a:gd name="connsiteY2" fmla="*/ 1552266 h 1590317"/>
                <a:gd name="connsiteX3" fmla="*/ 11008 w 4832877"/>
                <a:gd name="connsiteY3" fmla="*/ 1552266 h 1590317"/>
                <a:gd name="connsiteX4" fmla="*/ 17780 w 4832877"/>
                <a:gd name="connsiteY4" fmla="*/ 0 h 1590317"/>
                <a:gd name="connsiteX0" fmla="*/ 17780 w 4832877"/>
                <a:gd name="connsiteY0" fmla="*/ 1033552 h 2623867"/>
                <a:gd name="connsiteX1" fmla="*/ 4816790 w 4832877"/>
                <a:gd name="connsiteY1" fmla="*/ 1304223 h 2623867"/>
                <a:gd name="connsiteX2" fmla="*/ 4810020 w 4832877"/>
                <a:gd name="connsiteY2" fmla="*/ 2585818 h 2623867"/>
                <a:gd name="connsiteX3" fmla="*/ 11008 w 4832877"/>
                <a:gd name="connsiteY3" fmla="*/ 2585818 h 2623867"/>
                <a:gd name="connsiteX4" fmla="*/ 17780 w 4832877"/>
                <a:gd name="connsiteY4" fmla="*/ 1033552 h 2623867"/>
                <a:gd name="connsiteX0" fmla="*/ 17780 w 4832877"/>
                <a:gd name="connsiteY0" fmla="*/ 181420 h 1733687"/>
                <a:gd name="connsiteX1" fmla="*/ 2425698 w 4832877"/>
                <a:gd name="connsiteY1" fmla="*/ 645167 h 1733687"/>
                <a:gd name="connsiteX2" fmla="*/ 4816790 w 4832877"/>
                <a:gd name="connsiteY2" fmla="*/ 452091 h 1733687"/>
                <a:gd name="connsiteX3" fmla="*/ 4810020 w 4832877"/>
                <a:gd name="connsiteY3" fmla="*/ 1733686 h 1733687"/>
                <a:gd name="connsiteX4" fmla="*/ 11008 w 4832877"/>
                <a:gd name="connsiteY4" fmla="*/ 1733686 h 1733687"/>
                <a:gd name="connsiteX5" fmla="*/ 17780 w 4832877"/>
                <a:gd name="connsiteY5" fmla="*/ 181420 h 1733687"/>
                <a:gd name="connsiteX0" fmla="*/ 17780 w 4832877"/>
                <a:gd name="connsiteY0" fmla="*/ 181420 h 1733685"/>
                <a:gd name="connsiteX1" fmla="*/ 2533965 w 4832877"/>
                <a:gd name="connsiteY1" fmla="*/ 1010345 h 1733685"/>
                <a:gd name="connsiteX2" fmla="*/ 4816790 w 4832877"/>
                <a:gd name="connsiteY2" fmla="*/ 452091 h 1733685"/>
                <a:gd name="connsiteX3" fmla="*/ 4810020 w 4832877"/>
                <a:gd name="connsiteY3" fmla="*/ 1733686 h 1733685"/>
                <a:gd name="connsiteX4" fmla="*/ 11008 w 4832877"/>
                <a:gd name="connsiteY4" fmla="*/ 1733686 h 1733685"/>
                <a:gd name="connsiteX5" fmla="*/ 17780 w 4832877"/>
                <a:gd name="connsiteY5" fmla="*/ 181420 h 1733685"/>
                <a:gd name="connsiteX0" fmla="*/ 17780 w 4832877"/>
                <a:gd name="connsiteY0" fmla="*/ 181420 h 1733687"/>
                <a:gd name="connsiteX1" fmla="*/ 2533965 w 4832877"/>
                <a:gd name="connsiteY1" fmla="*/ 1010345 h 1733687"/>
                <a:gd name="connsiteX2" fmla="*/ 4816790 w 4832877"/>
                <a:gd name="connsiteY2" fmla="*/ 452091 h 1733687"/>
                <a:gd name="connsiteX3" fmla="*/ 4810020 w 4832877"/>
                <a:gd name="connsiteY3" fmla="*/ 1733686 h 1733687"/>
                <a:gd name="connsiteX4" fmla="*/ 11008 w 4832877"/>
                <a:gd name="connsiteY4" fmla="*/ 1733686 h 1733687"/>
                <a:gd name="connsiteX5" fmla="*/ 17780 w 4832877"/>
                <a:gd name="connsiteY5" fmla="*/ 181420 h 1733687"/>
                <a:gd name="connsiteX0" fmla="*/ 396930 w 5212027"/>
                <a:gd name="connsiteY0" fmla="*/ 181420 h 1733685"/>
                <a:gd name="connsiteX1" fmla="*/ 2913115 w 5212027"/>
                <a:gd name="connsiteY1" fmla="*/ 1010345 h 1733685"/>
                <a:gd name="connsiteX2" fmla="*/ 5195940 w 5212027"/>
                <a:gd name="connsiteY2" fmla="*/ 452091 h 1733685"/>
                <a:gd name="connsiteX3" fmla="*/ 5189170 w 5212027"/>
                <a:gd name="connsiteY3" fmla="*/ 1733686 h 1733685"/>
                <a:gd name="connsiteX4" fmla="*/ 390158 w 5212027"/>
                <a:gd name="connsiteY4" fmla="*/ 1733686 h 1733685"/>
                <a:gd name="connsiteX5" fmla="*/ 396930 w 5212027"/>
                <a:gd name="connsiteY5" fmla="*/ 181420 h 1733685"/>
                <a:gd name="connsiteX0" fmla="*/ 396930 w 5212027"/>
                <a:gd name="connsiteY0" fmla="*/ 0 h 1552266"/>
                <a:gd name="connsiteX1" fmla="*/ 2913115 w 5212027"/>
                <a:gd name="connsiteY1" fmla="*/ 828925 h 1552266"/>
                <a:gd name="connsiteX2" fmla="*/ 5195940 w 5212027"/>
                <a:gd name="connsiteY2" fmla="*/ 270671 h 1552266"/>
                <a:gd name="connsiteX3" fmla="*/ 5189170 w 5212027"/>
                <a:gd name="connsiteY3" fmla="*/ 1552266 h 1552266"/>
                <a:gd name="connsiteX4" fmla="*/ 390158 w 5212027"/>
                <a:gd name="connsiteY4" fmla="*/ 1552266 h 1552266"/>
                <a:gd name="connsiteX5" fmla="*/ 396930 w 5212027"/>
                <a:gd name="connsiteY5" fmla="*/ 0 h 1552266"/>
                <a:gd name="connsiteX0" fmla="*/ 396930 w 5212027"/>
                <a:gd name="connsiteY0" fmla="*/ 0 h 1552266"/>
                <a:gd name="connsiteX1" fmla="*/ 2913115 w 5212027"/>
                <a:gd name="connsiteY1" fmla="*/ 828925 h 1552266"/>
                <a:gd name="connsiteX2" fmla="*/ 5195940 w 5212027"/>
                <a:gd name="connsiteY2" fmla="*/ 270671 h 1552266"/>
                <a:gd name="connsiteX3" fmla="*/ 5189170 w 5212027"/>
                <a:gd name="connsiteY3" fmla="*/ 1552266 h 1552266"/>
                <a:gd name="connsiteX4" fmla="*/ 390158 w 5212027"/>
                <a:gd name="connsiteY4" fmla="*/ 1552266 h 1552266"/>
                <a:gd name="connsiteX5" fmla="*/ 396930 w 5212027"/>
                <a:gd name="connsiteY5" fmla="*/ 0 h 1552266"/>
                <a:gd name="connsiteX0" fmla="*/ 396930 w 5212027"/>
                <a:gd name="connsiteY0" fmla="*/ 0 h 1552266"/>
                <a:gd name="connsiteX1" fmla="*/ 2913115 w 5212027"/>
                <a:gd name="connsiteY1" fmla="*/ 828925 h 1552266"/>
                <a:gd name="connsiteX2" fmla="*/ 5195940 w 5212027"/>
                <a:gd name="connsiteY2" fmla="*/ 270671 h 1552266"/>
                <a:gd name="connsiteX3" fmla="*/ 5189170 w 5212027"/>
                <a:gd name="connsiteY3" fmla="*/ 1552266 h 1552266"/>
                <a:gd name="connsiteX4" fmla="*/ 390158 w 5212027"/>
                <a:gd name="connsiteY4" fmla="*/ 1552266 h 1552266"/>
                <a:gd name="connsiteX5" fmla="*/ 396930 w 5212027"/>
                <a:gd name="connsiteY5" fmla="*/ 0 h 1552266"/>
                <a:gd name="connsiteX0" fmla="*/ 396930 w 5212027"/>
                <a:gd name="connsiteY0" fmla="*/ 0 h 1552266"/>
                <a:gd name="connsiteX1" fmla="*/ 2913115 w 5212027"/>
                <a:gd name="connsiteY1" fmla="*/ 270671 h 1552266"/>
                <a:gd name="connsiteX2" fmla="*/ 5195940 w 5212027"/>
                <a:gd name="connsiteY2" fmla="*/ 270671 h 1552266"/>
                <a:gd name="connsiteX3" fmla="*/ 5189170 w 5212027"/>
                <a:gd name="connsiteY3" fmla="*/ 1552266 h 1552266"/>
                <a:gd name="connsiteX4" fmla="*/ 390158 w 5212027"/>
                <a:gd name="connsiteY4" fmla="*/ 1552266 h 1552266"/>
                <a:gd name="connsiteX5" fmla="*/ 396930 w 5212027"/>
                <a:gd name="connsiteY5" fmla="*/ 0 h 1552266"/>
                <a:gd name="connsiteX0" fmla="*/ 396930 w 5212027"/>
                <a:gd name="connsiteY0" fmla="*/ 76287 h 1628553"/>
                <a:gd name="connsiteX1" fmla="*/ 2913115 w 5212027"/>
                <a:gd name="connsiteY1" fmla="*/ 346958 h 1628553"/>
                <a:gd name="connsiteX2" fmla="*/ 5195940 w 5212027"/>
                <a:gd name="connsiteY2" fmla="*/ 346958 h 1628553"/>
                <a:gd name="connsiteX3" fmla="*/ 5189170 w 5212027"/>
                <a:gd name="connsiteY3" fmla="*/ 1628553 h 1628553"/>
                <a:gd name="connsiteX4" fmla="*/ 390158 w 5212027"/>
                <a:gd name="connsiteY4" fmla="*/ 1628553 h 1628553"/>
                <a:gd name="connsiteX5" fmla="*/ 396930 w 5212027"/>
                <a:gd name="connsiteY5" fmla="*/ 76287 h 1628553"/>
                <a:gd name="connsiteX0" fmla="*/ 396930 w 5212027"/>
                <a:gd name="connsiteY0" fmla="*/ 0 h 1552266"/>
                <a:gd name="connsiteX1" fmla="*/ 2913115 w 5212027"/>
                <a:gd name="connsiteY1" fmla="*/ 601429 h 1552266"/>
                <a:gd name="connsiteX2" fmla="*/ 5195940 w 5212027"/>
                <a:gd name="connsiteY2" fmla="*/ 270671 h 1552266"/>
                <a:gd name="connsiteX3" fmla="*/ 5189170 w 5212027"/>
                <a:gd name="connsiteY3" fmla="*/ 1552266 h 1552266"/>
                <a:gd name="connsiteX4" fmla="*/ 390158 w 5212027"/>
                <a:gd name="connsiteY4" fmla="*/ 1552266 h 1552266"/>
                <a:gd name="connsiteX5" fmla="*/ 396930 w 5212027"/>
                <a:gd name="connsiteY5" fmla="*/ 0 h 1552266"/>
                <a:gd name="connsiteX0" fmla="*/ 396930 w 5212027"/>
                <a:gd name="connsiteY0" fmla="*/ 0 h 1552266"/>
                <a:gd name="connsiteX1" fmla="*/ 2913115 w 5212027"/>
                <a:gd name="connsiteY1" fmla="*/ 601429 h 1552266"/>
                <a:gd name="connsiteX2" fmla="*/ 5195940 w 5212027"/>
                <a:gd name="connsiteY2" fmla="*/ 270671 h 1552266"/>
                <a:gd name="connsiteX3" fmla="*/ 5189170 w 5212027"/>
                <a:gd name="connsiteY3" fmla="*/ 1552266 h 1552266"/>
                <a:gd name="connsiteX4" fmla="*/ 390158 w 5212027"/>
                <a:gd name="connsiteY4" fmla="*/ 1552266 h 1552266"/>
                <a:gd name="connsiteX5" fmla="*/ 396930 w 5212027"/>
                <a:gd name="connsiteY5" fmla="*/ 0 h 1552266"/>
                <a:gd name="connsiteX0" fmla="*/ 396930 w 5212027"/>
                <a:gd name="connsiteY0" fmla="*/ 0 h 1552266"/>
                <a:gd name="connsiteX1" fmla="*/ 2913115 w 5212027"/>
                <a:gd name="connsiteY1" fmla="*/ 601429 h 1552266"/>
                <a:gd name="connsiteX2" fmla="*/ 5195940 w 5212027"/>
                <a:gd name="connsiteY2" fmla="*/ 270671 h 1552266"/>
                <a:gd name="connsiteX3" fmla="*/ 5189170 w 5212027"/>
                <a:gd name="connsiteY3" fmla="*/ 1552266 h 1552266"/>
                <a:gd name="connsiteX4" fmla="*/ 390158 w 5212027"/>
                <a:gd name="connsiteY4" fmla="*/ 1552266 h 1552266"/>
                <a:gd name="connsiteX5" fmla="*/ 396930 w 5212027"/>
                <a:gd name="connsiteY5" fmla="*/ 0 h 1552266"/>
                <a:gd name="connsiteX0" fmla="*/ 606797 w 5421894"/>
                <a:gd name="connsiteY0" fmla="*/ 0 h 1552266"/>
                <a:gd name="connsiteX1" fmla="*/ 2913115 w 5421894"/>
                <a:gd name="connsiteY1" fmla="*/ 601428 h 1552266"/>
                <a:gd name="connsiteX2" fmla="*/ 5405807 w 5421894"/>
                <a:gd name="connsiteY2" fmla="*/ 270671 h 1552266"/>
                <a:gd name="connsiteX3" fmla="*/ 5399037 w 5421894"/>
                <a:gd name="connsiteY3" fmla="*/ 1552266 h 1552266"/>
                <a:gd name="connsiteX4" fmla="*/ 600025 w 5421894"/>
                <a:gd name="connsiteY4" fmla="*/ 1552266 h 1552266"/>
                <a:gd name="connsiteX5" fmla="*/ 606797 w 5421894"/>
                <a:gd name="connsiteY5" fmla="*/ 0 h 1552266"/>
                <a:gd name="connsiteX0" fmla="*/ 606797 w 5421894"/>
                <a:gd name="connsiteY0" fmla="*/ 0 h 1552266"/>
                <a:gd name="connsiteX1" fmla="*/ 2913115 w 5421894"/>
                <a:gd name="connsiteY1" fmla="*/ 601428 h 1552266"/>
                <a:gd name="connsiteX2" fmla="*/ 5405807 w 5421894"/>
                <a:gd name="connsiteY2" fmla="*/ 270671 h 1552266"/>
                <a:gd name="connsiteX3" fmla="*/ 5399037 w 5421894"/>
                <a:gd name="connsiteY3" fmla="*/ 1552266 h 1552266"/>
                <a:gd name="connsiteX4" fmla="*/ 600025 w 5421894"/>
                <a:gd name="connsiteY4" fmla="*/ 1552266 h 1552266"/>
                <a:gd name="connsiteX5" fmla="*/ 606797 w 5421894"/>
                <a:gd name="connsiteY5" fmla="*/ 0 h 1552266"/>
                <a:gd name="connsiteX0" fmla="*/ 17780 w 4832877"/>
                <a:gd name="connsiteY0" fmla="*/ 0 h 1552266"/>
                <a:gd name="connsiteX1" fmla="*/ 2324098 w 4832877"/>
                <a:gd name="connsiteY1" fmla="*/ 601428 h 1552266"/>
                <a:gd name="connsiteX2" fmla="*/ 4816790 w 4832877"/>
                <a:gd name="connsiteY2" fmla="*/ 270671 h 1552266"/>
                <a:gd name="connsiteX3" fmla="*/ 4810020 w 4832877"/>
                <a:gd name="connsiteY3" fmla="*/ 1552266 h 1552266"/>
                <a:gd name="connsiteX4" fmla="*/ 11008 w 4832877"/>
                <a:gd name="connsiteY4" fmla="*/ 1552266 h 1552266"/>
                <a:gd name="connsiteX5" fmla="*/ 17780 w 4832877"/>
                <a:gd name="connsiteY5" fmla="*/ 0 h 1552266"/>
                <a:gd name="connsiteX0" fmla="*/ 17780 w 4832877"/>
                <a:gd name="connsiteY0" fmla="*/ 0 h 1552266"/>
                <a:gd name="connsiteX1" fmla="*/ 2533965 w 4832877"/>
                <a:gd name="connsiteY1" fmla="*/ 549798 h 1552266"/>
                <a:gd name="connsiteX2" fmla="*/ 4816790 w 4832877"/>
                <a:gd name="connsiteY2" fmla="*/ 270671 h 1552266"/>
                <a:gd name="connsiteX3" fmla="*/ 4810020 w 4832877"/>
                <a:gd name="connsiteY3" fmla="*/ 1552266 h 1552266"/>
                <a:gd name="connsiteX4" fmla="*/ 11008 w 4832877"/>
                <a:gd name="connsiteY4" fmla="*/ 1552266 h 1552266"/>
                <a:gd name="connsiteX5" fmla="*/ 17780 w 4832877"/>
                <a:gd name="connsiteY5" fmla="*/ 0 h 1552266"/>
                <a:gd name="connsiteX0" fmla="*/ 17780 w 4832877"/>
                <a:gd name="connsiteY0" fmla="*/ 0 h 1552266"/>
                <a:gd name="connsiteX1" fmla="*/ 2533965 w 4832877"/>
                <a:gd name="connsiteY1" fmla="*/ 549798 h 1552266"/>
                <a:gd name="connsiteX2" fmla="*/ 4816790 w 4832877"/>
                <a:gd name="connsiteY2" fmla="*/ 270671 h 1552266"/>
                <a:gd name="connsiteX3" fmla="*/ 4810020 w 4832877"/>
                <a:gd name="connsiteY3" fmla="*/ 1552266 h 1552266"/>
                <a:gd name="connsiteX4" fmla="*/ 11008 w 4832877"/>
                <a:gd name="connsiteY4" fmla="*/ 1552266 h 1552266"/>
                <a:gd name="connsiteX5" fmla="*/ 17780 w 4832877"/>
                <a:gd name="connsiteY5" fmla="*/ 0 h 1552266"/>
                <a:gd name="connsiteX0" fmla="*/ 17780 w 4832877"/>
                <a:gd name="connsiteY0" fmla="*/ 0 h 1552266"/>
                <a:gd name="connsiteX1" fmla="*/ 2533965 w 4832877"/>
                <a:gd name="connsiteY1" fmla="*/ 549798 h 1552266"/>
                <a:gd name="connsiteX2" fmla="*/ 4816790 w 4832877"/>
                <a:gd name="connsiteY2" fmla="*/ 270671 h 1552266"/>
                <a:gd name="connsiteX3" fmla="*/ 4810020 w 4832877"/>
                <a:gd name="connsiteY3" fmla="*/ 1552266 h 1552266"/>
                <a:gd name="connsiteX4" fmla="*/ 11008 w 4832877"/>
                <a:gd name="connsiteY4" fmla="*/ 1552266 h 1552266"/>
                <a:gd name="connsiteX5" fmla="*/ 17780 w 4832877"/>
                <a:gd name="connsiteY5" fmla="*/ 0 h 1552266"/>
                <a:gd name="connsiteX0" fmla="*/ 17780 w 4832877"/>
                <a:gd name="connsiteY0" fmla="*/ 0 h 1552266"/>
                <a:gd name="connsiteX1" fmla="*/ 2533965 w 4832877"/>
                <a:gd name="connsiteY1" fmla="*/ 549798 h 1552266"/>
                <a:gd name="connsiteX2" fmla="*/ 4816790 w 4832877"/>
                <a:gd name="connsiteY2" fmla="*/ 270671 h 1552266"/>
                <a:gd name="connsiteX3" fmla="*/ 4810020 w 4832877"/>
                <a:gd name="connsiteY3" fmla="*/ 1552266 h 1552266"/>
                <a:gd name="connsiteX4" fmla="*/ 11008 w 4832877"/>
                <a:gd name="connsiteY4" fmla="*/ 1552266 h 1552266"/>
                <a:gd name="connsiteX5" fmla="*/ 17780 w 4832877"/>
                <a:gd name="connsiteY5" fmla="*/ 0 h 1552266"/>
                <a:gd name="connsiteX0" fmla="*/ 17780 w 4832877"/>
                <a:gd name="connsiteY0" fmla="*/ 0 h 1552266"/>
                <a:gd name="connsiteX1" fmla="*/ 2533965 w 4832877"/>
                <a:gd name="connsiteY1" fmla="*/ 549798 h 1552266"/>
                <a:gd name="connsiteX2" fmla="*/ 4816790 w 4832877"/>
                <a:gd name="connsiteY2" fmla="*/ 270671 h 1552266"/>
                <a:gd name="connsiteX3" fmla="*/ 4810020 w 4832877"/>
                <a:gd name="connsiteY3" fmla="*/ 1552266 h 1552266"/>
                <a:gd name="connsiteX4" fmla="*/ 11008 w 4832877"/>
                <a:gd name="connsiteY4" fmla="*/ 1552266 h 1552266"/>
                <a:gd name="connsiteX5" fmla="*/ 17780 w 4832877"/>
                <a:gd name="connsiteY5" fmla="*/ 0 h 1552266"/>
                <a:gd name="connsiteX0" fmla="*/ 17780 w 4832879"/>
                <a:gd name="connsiteY0" fmla="*/ 39329 h 1320924"/>
                <a:gd name="connsiteX1" fmla="*/ 2533967 w 4832879"/>
                <a:gd name="connsiteY1" fmla="*/ 318456 h 1320924"/>
                <a:gd name="connsiteX2" fmla="*/ 4816792 w 4832879"/>
                <a:gd name="connsiteY2" fmla="*/ 39329 h 1320924"/>
                <a:gd name="connsiteX3" fmla="*/ 4810022 w 4832879"/>
                <a:gd name="connsiteY3" fmla="*/ 1320924 h 1320924"/>
                <a:gd name="connsiteX4" fmla="*/ 11010 w 4832879"/>
                <a:gd name="connsiteY4" fmla="*/ 1320924 h 1320924"/>
                <a:gd name="connsiteX5" fmla="*/ 17780 w 4832879"/>
                <a:gd name="connsiteY5" fmla="*/ 39329 h 1320924"/>
                <a:gd name="connsiteX0" fmla="*/ 17780 w 4832879"/>
                <a:gd name="connsiteY0" fmla="*/ 39329 h 1320924"/>
                <a:gd name="connsiteX1" fmla="*/ 2533967 w 4832879"/>
                <a:gd name="connsiteY1" fmla="*/ 318456 h 1320924"/>
                <a:gd name="connsiteX2" fmla="*/ 4816792 w 4832879"/>
                <a:gd name="connsiteY2" fmla="*/ 39329 h 1320924"/>
                <a:gd name="connsiteX3" fmla="*/ 4810022 w 4832879"/>
                <a:gd name="connsiteY3" fmla="*/ 1320924 h 1320924"/>
                <a:gd name="connsiteX4" fmla="*/ 11010 w 4832879"/>
                <a:gd name="connsiteY4" fmla="*/ 1320924 h 1320924"/>
                <a:gd name="connsiteX5" fmla="*/ 17780 w 4832879"/>
                <a:gd name="connsiteY5" fmla="*/ 39329 h 1320924"/>
                <a:gd name="connsiteX0" fmla="*/ 17780 w 4832879"/>
                <a:gd name="connsiteY0" fmla="*/ 39329 h 1320924"/>
                <a:gd name="connsiteX1" fmla="*/ 2533967 w 4832879"/>
                <a:gd name="connsiteY1" fmla="*/ 318456 h 1320924"/>
                <a:gd name="connsiteX2" fmla="*/ 4816792 w 4832879"/>
                <a:gd name="connsiteY2" fmla="*/ 39329 h 1320924"/>
                <a:gd name="connsiteX3" fmla="*/ 4810022 w 4832879"/>
                <a:gd name="connsiteY3" fmla="*/ 1320924 h 1320924"/>
                <a:gd name="connsiteX4" fmla="*/ 11010 w 4832879"/>
                <a:gd name="connsiteY4" fmla="*/ 1320924 h 1320924"/>
                <a:gd name="connsiteX5" fmla="*/ 17780 w 4832879"/>
                <a:gd name="connsiteY5" fmla="*/ 39329 h 1320924"/>
                <a:gd name="connsiteX0" fmla="*/ 17780 w 4832879"/>
                <a:gd name="connsiteY0" fmla="*/ 108170 h 1389765"/>
                <a:gd name="connsiteX1" fmla="*/ 3235007 w 4832879"/>
                <a:gd name="connsiteY1" fmla="*/ 318456 h 1389765"/>
                <a:gd name="connsiteX2" fmla="*/ 4816792 w 4832879"/>
                <a:gd name="connsiteY2" fmla="*/ 108170 h 1389765"/>
                <a:gd name="connsiteX3" fmla="*/ 4810022 w 4832879"/>
                <a:gd name="connsiteY3" fmla="*/ 1389765 h 1389765"/>
                <a:gd name="connsiteX4" fmla="*/ 11010 w 4832879"/>
                <a:gd name="connsiteY4" fmla="*/ 1389765 h 1389765"/>
                <a:gd name="connsiteX5" fmla="*/ 17780 w 4832879"/>
                <a:gd name="connsiteY5" fmla="*/ 108170 h 1389765"/>
                <a:gd name="connsiteX0" fmla="*/ 17780 w 4832879"/>
                <a:gd name="connsiteY0" fmla="*/ 108170 h 1389765"/>
                <a:gd name="connsiteX1" fmla="*/ 3235007 w 4832879"/>
                <a:gd name="connsiteY1" fmla="*/ 318456 h 1389765"/>
                <a:gd name="connsiteX2" fmla="*/ 4816792 w 4832879"/>
                <a:gd name="connsiteY2" fmla="*/ 108170 h 1389765"/>
                <a:gd name="connsiteX3" fmla="*/ 4810022 w 4832879"/>
                <a:gd name="connsiteY3" fmla="*/ 1389765 h 1389765"/>
                <a:gd name="connsiteX4" fmla="*/ 11010 w 4832879"/>
                <a:gd name="connsiteY4" fmla="*/ 1389765 h 1389765"/>
                <a:gd name="connsiteX5" fmla="*/ 17780 w 4832879"/>
                <a:gd name="connsiteY5" fmla="*/ 108170 h 1389765"/>
                <a:gd name="connsiteX0" fmla="*/ 17780 w 4832879"/>
                <a:gd name="connsiteY0" fmla="*/ 108170 h 1389765"/>
                <a:gd name="connsiteX1" fmla="*/ 3235007 w 4832879"/>
                <a:gd name="connsiteY1" fmla="*/ 318456 h 1389765"/>
                <a:gd name="connsiteX2" fmla="*/ 4816792 w 4832879"/>
                <a:gd name="connsiteY2" fmla="*/ 108170 h 1389765"/>
                <a:gd name="connsiteX3" fmla="*/ 4810022 w 4832879"/>
                <a:gd name="connsiteY3" fmla="*/ 1389765 h 1389765"/>
                <a:gd name="connsiteX4" fmla="*/ 11010 w 4832879"/>
                <a:gd name="connsiteY4" fmla="*/ 1389765 h 1389765"/>
                <a:gd name="connsiteX5" fmla="*/ 17780 w 4832879"/>
                <a:gd name="connsiteY5" fmla="*/ 108170 h 1389765"/>
                <a:gd name="connsiteX0" fmla="*/ 17780 w 4832879"/>
                <a:gd name="connsiteY0" fmla="*/ 13836 h 1295431"/>
                <a:gd name="connsiteX1" fmla="*/ 3235007 w 4832879"/>
                <a:gd name="connsiteY1" fmla="*/ 224122 h 1295431"/>
                <a:gd name="connsiteX2" fmla="*/ 4816792 w 4832879"/>
                <a:gd name="connsiteY2" fmla="*/ 13836 h 1295431"/>
                <a:gd name="connsiteX3" fmla="*/ 4810022 w 4832879"/>
                <a:gd name="connsiteY3" fmla="*/ 1295431 h 1295431"/>
                <a:gd name="connsiteX4" fmla="*/ 11010 w 4832879"/>
                <a:gd name="connsiteY4" fmla="*/ 1295431 h 1295431"/>
                <a:gd name="connsiteX5" fmla="*/ 17780 w 4832879"/>
                <a:gd name="connsiteY5" fmla="*/ 13836 h 1295431"/>
                <a:gd name="connsiteX0" fmla="*/ 17780 w 4832879"/>
                <a:gd name="connsiteY0" fmla="*/ 13834 h 1295429"/>
                <a:gd name="connsiteX1" fmla="*/ 3235007 w 4832879"/>
                <a:gd name="connsiteY1" fmla="*/ 224120 h 1295429"/>
                <a:gd name="connsiteX2" fmla="*/ 4816792 w 4832879"/>
                <a:gd name="connsiteY2" fmla="*/ 13834 h 1295429"/>
                <a:gd name="connsiteX3" fmla="*/ 4810022 w 4832879"/>
                <a:gd name="connsiteY3" fmla="*/ 1295429 h 1295429"/>
                <a:gd name="connsiteX4" fmla="*/ 11010 w 4832879"/>
                <a:gd name="connsiteY4" fmla="*/ 1295429 h 1295429"/>
                <a:gd name="connsiteX5" fmla="*/ 17780 w 4832879"/>
                <a:gd name="connsiteY5" fmla="*/ 13834 h 1295429"/>
                <a:gd name="connsiteX0" fmla="*/ 17780 w 4832879"/>
                <a:gd name="connsiteY0" fmla="*/ 13836 h 1295431"/>
                <a:gd name="connsiteX1" fmla="*/ 3235007 w 4832879"/>
                <a:gd name="connsiteY1" fmla="*/ 224122 h 1295431"/>
                <a:gd name="connsiteX2" fmla="*/ 4816792 w 4832879"/>
                <a:gd name="connsiteY2" fmla="*/ 13835 h 1295431"/>
                <a:gd name="connsiteX3" fmla="*/ 4810022 w 4832879"/>
                <a:gd name="connsiteY3" fmla="*/ 1295431 h 1295431"/>
                <a:gd name="connsiteX4" fmla="*/ 11010 w 4832879"/>
                <a:gd name="connsiteY4" fmla="*/ 1295431 h 1295431"/>
                <a:gd name="connsiteX5" fmla="*/ 17780 w 4832879"/>
                <a:gd name="connsiteY5" fmla="*/ 13836 h 1295431"/>
                <a:gd name="connsiteX0" fmla="*/ 17780 w 4832879"/>
                <a:gd name="connsiteY0" fmla="*/ 13834 h 1295429"/>
                <a:gd name="connsiteX1" fmla="*/ 3235007 w 4832879"/>
                <a:gd name="connsiteY1" fmla="*/ 224120 h 1295429"/>
                <a:gd name="connsiteX2" fmla="*/ 4816792 w 4832879"/>
                <a:gd name="connsiteY2" fmla="*/ 13834 h 1295429"/>
                <a:gd name="connsiteX3" fmla="*/ 4810022 w 4832879"/>
                <a:gd name="connsiteY3" fmla="*/ 1295429 h 1295429"/>
                <a:gd name="connsiteX4" fmla="*/ 11010 w 4832879"/>
                <a:gd name="connsiteY4" fmla="*/ 1295429 h 1295429"/>
                <a:gd name="connsiteX5" fmla="*/ 17780 w 4832879"/>
                <a:gd name="connsiteY5" fmla="*/ 13834 h 1295429"/>
                <a:gd name="connsiteX0" fmla="*/ 17780 w 4832879"/>
                <a:gd name="connsiteY0" fmla="*/ 13836 h 1295431"/>
                <a:gd name="connsiteX1" fmla="*/ 3875087 w 4832879"/>
                <a:gd name="connsiteY1" fmla="*/ 249938 h 1295431"/>
                <a:gd name="connsiteX2" fmla="*/ 4816792 w 4832879"/>
                <a:gd name="connsiteY2" fmla="*/ 13836 h 1295431"/>
                <a:gd name="connsiteX3" fmla="*/ 4810022 w 4832879"/>
                <a:gd name="connsiteY3" fmla="*/ 1295431 h 1295431"/>
                <a:gd name="connsiteX4" fmla="*/ 11010 w 4832879"/>
                <a:gd name="connsiteY4" fmla="*/ 1295431 h 1295431"/>
                <a:gd name="connsiteX5" fmla="*/ 17780 w 4832879"/>
                <a:gd name="connsiteY5" fmla="*/ 13836 h 1295431"/>
                <a:gd name="connsiteX0" fmla="*/ 17780 w 4832879"/>
                <a:gd name="connsiteY0" fmla="*/ 13834 h 1295429"/>
                <a:gd name="connsiteX1" fmla="*/ 3875087 w 4832879"/>
                <a:gd name="connsiteY1" fmla="*/ 249936 h 1295429"/>
                <a:gd name="connsiteX2" fmla="*/ 4816792 w 4832879"/>
                <a:gd name="connsiteY2" fmla="*/ 13834 h 1295429"/>
                <a:gd name="connsiteX3" fmla="*/ 4810022 w 4832879"/>
                <a:gd name="connsiteY3" fmla="*/ 1295429 h 1295429"/>
                <a:gd name="connsiteX4" fmla="*/ 11010 w 4832879"/>
                <a:gd name="connsiteY4" fmla="*/ 1295429 h 1295429"/>
                <a:gd name="connsiteX5" fmla="*/ 17780 w 4832879"/>
                <a:gd name="connsiteY5" fmla="*/ 13834 h 1295429"/>
                <a:gd name="connsiteX0" fmla="*/ 17780 w 4832879"/>
                <a:gd name="connsiteY0" fmla="*/ 13836 h 1295431"/>
                <a:gd name="connsiteX1" fmla="*/ 3875087 w 4832879"/>
                <a:gd name="connsiteY1" fmla="*/ 249938 h 1295431"/>
                <a:gd name="connsiteX2" fmla="*/ 4816792 w 4832879"/>
                <a:gd name="connsiteY2" fmla="*/ 13836 h 1295431"/>
                <a:gd name="connsiteX3" fmla="*/ 4810022 w 4832879"/>
                <a:gd name="connsiteY3" fmla="*/ 1295431 h 1295431"/>
                <a:gd name="connsiteX4" fmla="*/ 11010 w 4832879"/>
                <a:gd name="connsiteY4" fmla="*/ 1295431 h 1295431"/>
                <a:gd name="connsiteX5" fmla="*/ 17780 w 4832879"/>
                <a:gd name="connsiteY5" fmla="*/ 13836 h 1295431"/>
                <a:gd name="connsiteX0" fmla="*/ 17780 w 4832879"/>
                <a:gd name="connsiteY0" fmla="*/ 13834 h 1295429"/>
                <a:gd name="connsiteX1" fmla="*/ 4816792 w 4832879"/>
                <a:gd name="connsiteY1" fmla="*/ 13834 h 1295429"/>
                <a:gd name="connsiteX2" fmla="*/ 4816792 w 4832879"/>
                <a:gd name="connsiteY2" fmla="*/ 13834 h 1295429"/>
                <a:gd name="connsiteX3" fmla="*/ 4810022 w 4832879"/>
                <a:gd name="connsiteY3" fmla="*/ 1295429 h 1295429"/>
                <a:gd name="connsiteX4" fmla="*/ 11010 w 4832879"/>
                <a:gd name="connsiteY4" fmla="*/ 1295429 h 1295429"/>
                <a:gd name="connsiteX5" fmla="*/ 17780 w 4832879"/>
                <a:gd name="connsiteY5" fmla="*/ 13834 h 1295429"/>
                <a:gd name="connsiteX0" fmla="*/ 17780 w 4832879"/>
                <a:gd name="connsiteY0" fmla="*/ 13836 h 1295431"/>
                <a:gd name="connsiteX1" fmla="*/ 4816792 w 4832879"/>
                <a:gd name="connsiteY1" fmla="*/ 13836 h 1295431"/>
                <a:gd name="connsiteX2" fmla="*/ 4816792 w 4832879"/>
                <a:gd name="connsiteY2" fmla="*/ 13836 h 1295431"/>
                <a:gd name="connsiteX3" fmla="*/ 4810022 w 4832879"/>
                <a:gd name="connsiteY3" fmla="*/ 1295431 h 1295431"/>
                <a:gd name="connsiteX4" fmla="*/ 11010 w 4832879"/>
                <a:gd name="connsiteY4" fmla="*/ 1295431 h 1295431"/>
                <a:gd name="connsiteX5" fmla="*/ 17780 w 4832879"/>
                <a:gd name="connsiteY5" fmla="*/ 13836 h 1295431"/>
                <a:gd name="connsiteX0" fmla="*/ 17780 w 4832879"/>
                <a:gd name="connsiteY0" fmla="*/ 13834 h 1295429"/>
                <a:gd name="connsiteX1" fmla="*/ 4816792 w 4832879"/>
                <a:gd name="connsiteY1" fmla="*/ 13834 h 1295429"/>
                <a:gd name="connsiteX2" fmla="*/ 4816792 w 4832879"/>
                <a:gd name="connsiteY2" fmla="*/ 13834 h 1295429"/>
                <a:gd name="connsiteX3" fmla="*/ 4810022 w 4832879"/>
                <a:gd name="connsiteY3" fmla="*/ 1295429 h 1295429"/>
                <a:gd name="connsiteX4" fmla="*/ 11010 w 4832879"/>
                <a:gd name="connsiteY4" fmla="*/ 1295429 h 1295429"/>
                <a:gd name="connsiteX5" fmla="*/ 17780 w 4832879"/>
                <a:gd name="connsiteY5" fmla="*/ 13834 h 1295429"/>
                <a:gd name="connsiteX0" fmla="*/ 17780 w 4832879"/>
                <a:gd name="connsiteY0" fmla="*/ 13836 h 1295431"/>
                <a:gd name="connsiteX1" fmla="*/ 4816792 w 4832879"/>
                <a:gd name="connsiteY1" fmla="*/ 13836 h 1295431"/>
                <a:gd name="connsiteX2" fmla="*/ 4816792 w 4832879"/>
                <a:gd name="connsiteY2" fmla="*/ 13836 h 1295431"/>
                <a:gd name="connsiteX3" fmla="*/ 4810022 w 4832879"/>
                <a:gd name="connsiteY3" fmla="*/ 1295431 h 1295431"/>
                <a:gd name="connsiteX4" fmla="*/ 11010 w 4832879"/>
                <a:gd name="connsiteY4" fmla="*/ 1295431 h 1295431"/>
                <a:gd name="connsiteX5" fmla="*/ 17780 w 4832879"/>
                <a:gd name="connsiteY5" fmla="*/ 13836 h 1295431"/>
                <a:gd name="connsiteX0" fmla="*/ 17780 w 4832879"/>
                <a:gd name="connsiteY0" fmla="*/ 13834 h 1295429"/>
                <a:gd name="connsiteX1" fmla="*/ 4816792 w 4832879"/>
                <a:gd name="connsiteY1" fmla="*/ 13834 h 1295429"/>
                <a:gd name="connsiteX2" fmla="*/ 4816792 w 4832879"/>
                <a:gd name="connsiteY2" fmla="*/ 13834 h 1295429"/>
                <a:gd name="connsiteX3" fmla="*/ 4810022 w 4832879"/>
                <a:gd name="connsiteY3" fmla="*/ 1295429 h 1295429"/>
                <a:gd name="connsiteX4" fmla="*/ 11010 w 4832879"/>
                <a:gd name="connsiteY4" fmla="*/ 1295429 h 1295429"/>
                <a:gd name="connsiteX5" fmla="*/ 17780 w 4832879"/>
                <a:gd name="connsiteY5" fmla="*/ 13834 h 1295429"/>
                <a:gd name="connsiteX0" fmla="*/ 17780 w 4832879"/>
                <a:gd name="connsiteY0" fmla="*/ 13836 h 1295431"/>
                <a:gd name="connsiteX1" fmla="*/ 4816792 w 4832879"/>
                <a:gd name="connsiteY1" fmla="*/ 13836 h 1295431"/>
                <a:gd name="connsiteX2" fmla="*/ 4816792 w 4832879"/>
                <a:gd name="connsiteY2" fmla="*/ 13836 h 1295431"/>
                <a:gd name="connsiteX3" fmla="*/ 4810022 w 4832879"/>
                <a:gd name="connsiteY3" fmla="*/ 1295431 h 1295431"/>
                <a:gd name="connsiteX4" fmla="*/ 11010 w 4832879"/>
                <a:gd name="connsiteY4" fmla="*/ 1295431 h 1295431"/>
                <a:gd name="connsiteX5" fmla="*/ 17780 w 4832879"/>
                <a:gd name="connsiteY5" fmla="*/ 13836 h 1295431"/>
                <a:gd name="connsiteX0" fmla="*/ 17780 w 4832879"/>
                <a:gd name="connsiteY0" fmla="*/ 190777 h 1472372"/>
                <a:gd name="connsiteX1" fmla="*/ 4816792 w 4832879"/>
                <a:gd name="connsiteY1" fmla="*/ 190777 h 1472372"/>
                <a:gd name="connsiteX2" fmla="*/ 4816792 w 4832879"/>
                <a:gd name="connsiteY2" fmla="*/ 13834 h 1472372"/>
                <a:gd name="connsiteX3" fmla="*/ 4810022 w 4832879"/>
                <a:gd name="connsiteY3" fmla="*/ 1472372 h 1472372"/>
                <a:gd name="connsiteX4" fmla="*/ 11010 w 4832879"/>
                <a:gd name="connsiteY4" fmla="*/ 1472372 h 1472372"/>
                <a:gd name="connsiteX5" fmla="*/ 17780 w 4832879"/>
                <a:gd name="connsiteY5" fmla="*/ 190777 h 1472372"/>
                <a:gd name="connsiteX0" fmla="*/ 17780 w 4832879"/>
                <a:gd name="connsiteY0" fmla="*/ 190779 h 1472374"/>
                <a:gd name="connsiteX1" fmla="*/ 4569460 w 4832879"/>
                <a:gd name="connsiteY1" fmla="*/ 190779 h 1472374"/>
                <a:gd name="connsiteX2" fmla="*/ 4816792 w 4832879"/>
                <a:gd name="connsiteY2" fmla="*/ 13836 h 1472374"/>
                <a:gd name="connsiteX3" fmla="*/ 4810022 w 4832879"/>
                <a:gd name="connsiteY3" fmla="*/ 1472374 h 1472374"/>
                <a:gd name="connsiteX4" fmla="*/ 11010 w 4832879"/>
                <a:gd name="connsiteY4" fmla="*/ 1472374 h 1472374"/>
                <a:gd name="connsiteX5" fmla="*/ 17780 w 4832879"/>
                <a:gd name="connsiteY5" fmla="*/ 190779 h 1472374"/>
                <a:gd name="connsiteX0" fmla="*/ 17780 w 4832879"/>
                <a:gd name="connsiteY0" fmla="*/ 190777 h 1472372"/>
                <a:gd name="connsiteX1" fmla="*/ 4381500 w 4832879"/>
                <a:gd name="connsiteY1" fmla="*/ 190779 h 1472372"/>
                <a:gd name="connsiteX2" fmla="*/ 4816792 w 4832879"/>
                <a:gd name="connsiteY2" fmla="*/ 13834 h 1472372"/>
                <a:gd name="connsiteX3" fmla="*/ 4810022 w 4832879"/>
                <a:gd name="connsiteY3" fmla="*/ 1472372 h 1472372"/>
                <a:gd name="connsiteX4" fmla="*/ 11010 w 4832879"/>
                <a:gd name="connsiteY4" fmla="*/ 1472372 h 1472372"/>
                <a:gd name="connsiteX5" fmla="*/ 17780 w 4832879"/>
                <a:gd name="connsiteY5" fmla="*/ 190777 h 1472372"/>
                <a:gd name="connsiteX0" fmla="*/ 17780 w 4832879"/>
                <a:gd name="connsiteY0" fmla="*/ 190779 h 1472374"/>
                <a:gd name="connsiteX1" fmla="*/ 4208780 w 4832879"/>
                <a:gd name="connsiteY1" fmla="*/ 290214 h 1472374"/>
                <a:gd name="connsiteX2" fmla="*/ 4816792 w 4832879"/>
                <a:gd name="connsiteY2" fmla="*/ 13836 h 1472374"/>
                <a:gd name="connsiteX3" fmla="*/ 4810022 w 4832879"/>
                <a:gd name="connsiteY3" fmla="*/ 1472374 h 1472374"/>
                <a:gd name="connsiteX4" fmla="*/ 11010 w 4832879"/>
                <a:gd name="connsiteY4" fmla="*/ 1472374 h 1472374"/>
                <a:gd name="connsiteX5" fmla="*/ 17780 w 4832879"/>
                <a:gd name="connsiteY5" fmla="*/ 190779 h 1472374"/>
                <a:gd name="connsiteX0" fmla="*/ 17780 w 6786615"/>
                <a:gd name="connsiteY0" fmla="*/ 544936 h 1826531"/>
                <a:gd name="connsiteX1" fmla="*/ 4208780 w 6786615"/>
                <a:gd name="connsiteY1" fmla="*/ 644371 h 1826531"/>
                <a:gd name="connsiteX2" fmla="*/ 4816792 w 6786615"/>
                <a:gd name="connsiteY2" fmla="*/ 367993 h 1826531"/>
                <a:gd name="connsiteX3" fmla="*/ 4810022 w 6786615"/>
                <a:gd name="connsiteY3" fmla="*/ 1826531 h 1826531"/>
                <a:gd name="connsiteX4" fmla="*/ 11010 w 6786615"/>
                <a:gd name="connsiteY4" fmla="*/ 1826531 h 1826531"/>
                <a:gd name="connsiteX5" fmla="*/ 17780 w 6786615"/>
                <a:gd name="connsiteY5" fmla="*/ 544936 h 1826531"/>
                <a:gd name="connsiteX0" fmla="*/ 17780 w 4832879"/>
                <a:gd name="connsiteY0" fmla="*/ 373970 h 1655565"/>
                <a:gd name="connsiteX1" fmla="*/ 4208780 w 4832879"/>
                <a:gd name="connsiteY1" fmla="*/ 473405 h 1655565"/>
                <a:gd name="connsiteX2" fmla="*/ 4816792 w 4832879"/>
                <a:gd name="connsiteY2" fmla="*/ 197027 h 1655565"/>
                <a:gd name="connsiteX3" fmla="*/ 4810022 w 4832879"/>
                <a:gd name="connsiteY3" fmla="*/ 1655565 h 1655565"/>
                <a:gd name="connsiteX4" fmla="*/ 11010 w 4832879"/>
                <a:gd name="connsiteY4" fmla="*/ 1655565 h 1655565"/>
                <a:gd name="connsiteX5" fmla="*/ 17780 w 4832879"/>
                <a:gd name="connsiteY5" fmla="*/ 373970 h 1655565"/>
                <a:gd name="connsiteX0" fmla="*/ 17780 w 4832879"/>
                <a:gd name="connsiteY0" fmla="*/ 191409 h 1473004"/>
                <a:gd name="connsiteX1" fmla="*/ 4208780 w 4832879"/>
                <a:gd name="connsiteY1" fmla="*/ 290844 h 1473004"/>
                <a:gd name="connsiteX2" fmla="*/ 4816792 w 4832879"/>
                <a:gd name="connsiteY2" fmla="*/ 14466 h 1473004"/>
                <a:gd name="connsiteX3" fmla="*/ 4810022 w 4832879"/>
                <a:gd name="connsiteY3" fmla="*/ 1473004 h 1473004"/>
                <a:gd name="connsiteX4" fmla="*/ 11010 w 4832879"/>
                <a:gd name="connsiteY4" fmla="*/ 1473004 h 1473004"/>
                <a:gd name="connsiteX5" fmla="*/ 17780 w 4832879"/>
                <a:gd name="connsiteY5" fmla="*/ 191409 h 1473004"/>
                <a:gd name="connsiteX0" fmla="*/ 17780 w 4832879"/>
                <a:gd name="connsiteY0" fmla="*/ 191409 h 1473004"/>
                <a:gd name="connsiteX1" fmla="*/ 4208780 w 4832879"/>
                <a:gd name="connsiteY1" fmla="*/ 290844 h 1473004"/>
                <a:gd name="connsiteX2" fmla="*/ 4816792 w 4832879"/>
                <a:gd name="connsiteY2" fmla="*/ 14466 h 1473004"/>
                <a:gd name="connsiteX3" fmla="*/ 4810022 w 4832879"/>
                <a:gd name="connsiteY3" fmla="*/ 1473004 h 1473004"/>
                <a:gd name="connsiteX4" fmla="*/ 11010 w 4832879"/>
                <a:gd name="connsiteY4" fmla="*/ 1473004 h 1473004"/>
                <a:gd name="connsiteX5" fmla="*/ 17780 w 4832879"/>
                <a:gd name="connsiteY5" fmla="*/ 191409 h 1473004"/>
                <a:gd name="connsiteX0" fmla="*/ 17780 w 4832879"/>
                <a:gd name="connsiteY0" fmla="*/ 191409 h 1473004"/>
                <a:gd name="connsiteX1" fmla="*/ 3162300 w 4832879"/>
                <a:gd name="connsiteY1" fmla="*/ 667376 h 1473004"/>
                <a:gd name="connsiteX2" fmla="*/ 4816792 w 4832879"/>
                <a:gd name="connsiteY2" fmla="*/ 14466 h 1473004"/>
                <a:gd name="connsiteX3" fmla="*/ 4810022 w 4832879"/>
                <a:gd name="connsiteY3" fmla="*/ 1473004 h 1473004"/>
                <a:gd name="connsiteX4" fmla="*/ 11010 w 4832879"/>
                <a:gd name="connsiteY4" fmla="*/ 1473004 h 1473004"/>
                <a:gd name="connsiteX5" fmla="*/ 17780 w 4832879"/>
                <a:gd name="connsiteY5" fmla="*/ 191409 h 1473004"/>
                <a:gd name="connsiteX0" fmla="*/ 17780 w 4832879"/>
                <a:gd name="connsiteY0" fmla="*/ 191409 h 1473004"/>
                <a:gd name="connsiteX1" fmla="*/ 3162300 w 4832879"/>
                <a:gd name="connsiteY1" fmla="*/ 667376 h 1473004"/>
                <a:gd name="connsiteX2" fmla="*/ 4816792 w 4832879"/>
                <a:gd name="connsiteY2" fmla="*/ 14466 h 1473004"/>
                <a:gd name="connsiteX3" fmla="*/ 4810022 w 4832879"/>
                <a:gd name="connsiteY3" fmla="*/ 1473004 h 1473004"/>
                <a:gd name="connsiteX4" fmla="*/ 11010 w 4832879"/>
                <a:gd name="connsiteY4" fmla="*/ 1473004 h 1473004"/>
                <a:gd name="connsiteX5" fmla="*/ 17780 w 4832879"/>
                <a:gd name="connsiteY5" fmla="*/ 191409 h 1473004"/>
                <a:gd name="connsiteX0" fmla="*/ 17780 w 4832879"/>
                <a:gd name="connsiteY0" fmla="*/ 191409 h 1473004"/>
                <a:gd name="connsiteX1" fmla="*/ 3162300 w 4832879"/>
                <a:gd name="connsiteY1" fmla="*/ 667376 h 1473004"/>
                <a:gd name="connsiteX2" fmla="*/ 4816792 w 4832879"/>
                <a:gd name="connsiteY2" fmla="*/ 14466 h 1473004"/>
                <a:gd name="connsiteX3" fmla="*/ 4810022 w 4832879"/>
                <a:gd name="connsiteY3" fmla="*/ 1473004 h 1473004"/>
                <a:gd name="connsiteX4" fmla="*/ 11010 w 4832879"/>
                <a:gd name="connsiteY4" fmla="*/ 1473004 h 1473004"/>
                <a:gd name="connsiteX5" fmla="*/ 17780 w 4832879"/>
                <a:gd name="connsiteY5" fmla="*/ 191409 h 1473004"/>
                <a:gd name="connsiteX0" fmla="*/ 17780 w 4832879"/>
                <a:gd name="connsiteY0" fmla="*/ 191409 h 1473004"/>
                <a:gd name="connsiteX1" fmla="*/ 3238500 w 4832879"/>
                <a:gd name="connsiteY1" fmla="*/ 540377 h 1473004"/>
                <a:gd name="connsiteX2" fmla="*/ 4816792 w 4832879"/>
                <a:gd name="connsiteY2" fmla="*/ 14466 h 1473004"/>
                <a:gd name="connsiteX3" fmla="*/ 4810022 w 4832879"/>
                <a:gd name="connsiteY3" fmla="*/ 1473004 h 1473004"/>
                <a:gd name="connsiteX4" fmla="*/ 11010 w 4832879"/>
                <a:gd name="connsiteY4" fmla="*/ 1473004 h 1473004"/>
                <a:gd name="connsiteX5" fmla="*/ 17780 w 4832879"/>
                <a:gd name="connsiteY5" fmla="*/ 191409 h 1473004"/>
                <a:gd name="connsiteX0" fmla="*/ 17780 w 4832879"/>
                <a:gd name="connsiteY0" fmla="*/ 191409 h 1473004"/>
                <a:gd name="connsiteX1" fmla="*/ 3238500 w 4832879"/>
                <a:gd name="connsiteY1" fmla="*/ 540377 h 1473004"/>
                <a:gd name="connsiteX2" fmla="*/ 4816792 w 4832879"/>
                <a:gd name="connsiteY2" fmla="*/ 14466 h 1473004"/>
                <a:gd name="connsiteX3" fmla="*/ 4810022 w 4832879"/>
                <a:gd name="connsiteY3" fmla="*/ 1473004 h 1473004"/>
                <a:gd name="connsiteX4" fmla="*/ 11010 w 4832879"/>
                <a:gd name="connsiteY4" fmla="*/ 1473004 h 1473004"/>
                <a:gd name="connsiteX5" fmla="*/ 17780 w 4832879"/>
                <a:gd name="connsiteY5" fmla="*/ 191409 h 1473004"/>
                <a:gd name="connsiteX0" fmla="*/ 17780 w 4832879"/>
                <a:gd name="connsiteY0" fmla="*/ 190778 h 1472373"/>
                <a:gd name="connsiteX1" fmla="*/ 3238500 w 4832879"/>
                <a:gd name="connsiteY1" fmla="*/ 539746 h 1472373"/>
                <a:gd name="connsiteX2" fmla="*/ 4816792 w 4832879"/>
                <a:gd name="connsiteY2" fmla="*/ 13835 h 1472373"/>
                <a:gd name="connsiteX3" fmla="*/ 4810022 w 4832879"/>
                <a:gd name="connsiteY3" fmla="*/ 1472373 h 1472373"/>
                <a:gd name="connsiteX4" fmla="*/ 11010 w 4832879"/>
                <a:gd name="connsiteY4" fmla="*/ 1472373 h 1472373"/>
                <a:gd name="connsiteX5" fmla="*/ 17780 w 4832879"/>
                <a:gd name="connsiteY5" fmla="*/ 190778 h 1472373"/>
                <a:gd name="connsiteX0" fmla="*/ 17780 w 4832879"/>
                <a:gd name="connsiteY0" fmla="*/ 190778 h 1472373"/>
                <a:gd name="connsiteX1" fmla="*/ 3238500 w 4832879"/>
                <a:gd name="connsiteY1" fmla="*/ 539746 h 1472373"/>
                <a:gd name="connsiteX2" fmla="*/ 4816792 w 4832879"/>
                <a:gd name="connsiteY2" fmla="*/ 13835 h 1472373"/>
                <a:gd name="connsiteX3" fmla="*/ 4810022 w 4832879"/>
                <a:gd name="connsiteY3" fmla="*/ 1472373 h 1472373"/>
                <a:gd name="connsiteX4" fmla="*/ 11010 w 4832879"/>
                <a:gd name="connsiteY4" fmla="*/ 1472373 h 1472373"/>
                <a:gd name="connsiteX5" fmla="*/ 17780 w 4832879"/>
                <a:gd name="connsiteY5" fmla="*/ 190778 h 1472373"/>
                <a:gd name="connsiteX0" fmla="*/ 17780 w 4832879"/>
                <a:gd name="connsiteY0" fmla="*/ 190778 h 1472373"/>
                <a:gd name="connsiteX1" fmla="*/ 3238500 w 4832879"/>
                <a:gd name="connsiteY1" fmla="*/ 539746 h 1472373"/>
                <a:gd name="connsiteX2" fmla="*/ 4816792 w 4832879"/>
                <a:gd name="connsiteY2" fmla="*/ 13835 h 1472373"/>
                <a:gd name="connsiteX3" fmla="*/ 4810022 w 4832879"/>
                <a:gd name="connsiteY3" fmla="*/ 1472373 h 1472373"/>
                <a:gd name="connsiteX4" fmla="*/ 11010 w 4832879"/>
                <a:gd name="connsiteY4" fmla="*/ 1472373 h 1472373"/>
                <a:gd name="connsiteX5" fmla="*/ 17780 w 4832879"/>
                <a:gd name="connsiteY5" fmla="*/ 190778 h 1472373"/>
                <a:gd name="connsiteX0" fmla="*/ 17780 w 4832879"/>
                <a:gd name="connsiteY0" fmla="*/ 190778 h 1476775"/>
                <a:gd name="connsiteX1" fmla="*/ 3238500 w 4832879"/>
                <a:gd name="connsiteY1" fmla="*/ 539746 h 1476775"/>
                <a:gd name="connsiteX2" fmla="*/ 4816792 w 4832879"/>
                <a:gd name="connsiteY2" fmla="*/ 13835 h 1476775"/>
                <a:gd name="connsiteX3" fmla="*/ 4810022 w 4832879"/>
                <a:gd name="connsiteY3" fmla="*/ 1472373 h 1476775"/>
                <a:gd name="connsiteX4" fmla="*/ 11010 w 4832879"/>
                <a:gd name="connsiteY4" fmla="*/ 1472373 h 1476775"/>
                <a:gd name="connsiteX5" fmla="*/ 17780 w 4832879"/>
                <a:gd name="connsiteY5" fmla="*/ 190778 h 1476775"/>
                <a:gd name="connsiteX0" fmla="*/ 17780 w 4832879"/>
                <a:gd name="connsiteY0" fmla="*/ 190778 h 1482752"/>
                <a:gd name="connsiteX1" fmla="*/ 3238500 w 4832879"/>
                <a:gd name="connsiteY1" fmla="*/ 539746 h 1482752"/>
                <a:gd name="connsiteX2" fmla="*/ 4816792 w 4832879"/>
                <a:gd name="connsiteY2" fmla="*/ 13835 h 1482752"/>
                <a:gd name="connsiteX3" fmla="*/ 4816790 w 4832879"/>
                <a:gd name="connsiteY3" fmla="*/ 1478350 h 1482752"/>
                <a:gd name="connsiteX4" fmla="*/ 11010 w 4832879"/>
                <a:gd name="connsiteY4" fmla="*/ 1472373 h 1482752"/>
                <a:gd name="connsiteX5" fmla="*/ 17780 w 4832879"/>
                <a:gd name="connsiteY5" fmla="*/ 190778 h 1482752"/>
                <a:gd name="connsiteX0" fmla="*/ 17780 w 4832879"/>
                <a:gd name="connsiteY0" fmla="*/ 190778 h 1482750"/>
                <a:gd name="connsiteX1" fmla="*/ 3238500 w 4832879"/>
                <a:gd name="connsiteY1" fmla="*/ 539746 h 1482750"/>
                <a:gd name="connsiteX2" fmla="*/ 4816792 w 4832879"/>
                <a:gd name="connsiteY2" fmla="*/ 13835 h 1482750"/>
                <a:gd name="connsiteX3" fmla="*/ 4816790 w 4832879"/>
                <a:gd name="connsiteY3" fmla="*/ 1478349 h 1482750"/>
                <a:gd name="connsiteX4" fmla="*/ 11010 w 4832879"/>
                <a:gd name="connsiteY4" fmla="*/ 1472373 h 1482750"/>
                <a:gd name="connsiteX5" fmla="*/ 17780 w 4832879"/>
                <a:gd name="connsiteY5" fmla="*/ 190778 h 1482750"/>
                <a:gd name="connsiteX0" fmla="*/ 17780 w 4832879"/>
                <a:gd name="connsiteY0" fmla="*/ 190778 h 1482752"/>
                <a:gd name="connsiteX1" fmla="*/ 3238500 w 4832879"/>
                <a:gd name="connsiteY1" fmla="*/ 539746 h 1482752"/>
                <a:gd name="connsiteX2" fmla="*/ 4816792 w 4832879"/>
                <a:gd name="connsiteY2" fmla="*/ 13835 h 1482752"/>
                <a:gd name="connsiteX3" fmla="*/ 4816790 w 4832879"/>
                <a:gd name="connsiteY3" fmla="*/ 1478349 h 1482752"/>
                <a:gd name="connsiteX4" fmla="*/ 11010 w 4832879"/>
                <a:gd name="connsiteY4" fmla="*/ 1472373 h 1482752"/>
                <a:gd name="connsiteX5" fmla="*/ 17780 w 4832879"/>
                <a:gd name="connsiteY5" fmla="*/ 190778 h 1482752"/>
                <a:gd name="connsiteX0" fmla="*/ 17780 w 4832879"/>
                <a:gd name="connsiteY0" fmla="*/ 190778 h 1482750"/>
                <a:gd name="connsiteX1" fmla="*/ 3238500 w 4832879"/>
                <a:gd name="connsiteY1" fmla="*/ 539746 h 1482750"/>
                <a:gd name="connsiteX2" fmla="*/ 4816792 w 4832879"/>
                <a:gd name="connsiteY2" fmla="*/ 13835 h 1482750"/>
                <a:gd name="connsiteX3" fmla="*/ 4816790 w 4832879"/>
                <a:gd name="connsiteY3" fmla="*/ 1478349 h 1482750"/>
                <a:gd name="connsiteX4" fmla="*/ 11010 w 4832879"/>
                <a:gd name="connsiteY4" fmla="*/ 1472373 h 1482750"/>
                <a:gd name="connsiteX5" fmla="*/ 17780 w 4832879"/>
                <a:gd name="connsiteY5" fmla="*/ 190778 h 1482750"/>
                <a:gd name="connsiteX0" fmla="*/ 17780 w 4832879"/>
                <a:gd name="connsiteY0" fmla="*/ 190778 h 1482752"/>
                <a:gd name="connsiteX1" fmla="*/ 3238500 w 4832879"/>
                <a:gd name="connsiteY1" fmla="*/ 539746 h 1482752"/>
                <a:gd name="connsiteX2" fmla="*/ 4816792 w 4832879"/>
                <a:gd name="connsiteY2" fmla="*/ 13835 h 1482752"/>
                <a:gd name="connsiteX3" fmla="*/ 4816790 w 4832879"/>
                <a:gd name="connsiteY3" fmla="*/ 1478349 h 1482752"/>
                <a:gd name="connsiteX4" fmla="*/ 11010 w 4832879"/>
                <a:gd name="connsiteY4" fmla="*/ 1472373 h 1482752"/>
                <a:gd name="connsiteX5" fmla="*/ 17780 w 4832879"/>
                <a:gd name="connsiteY5" fmla="*/ 190778 h 1482752"/>
                <a:gd name="connsiteX0" fmla="*/ 17780 w 4832879"/>
                <a:gd name="connsiteY0" fmla="*/ 190778 h 1482750"/>
                <a:gd name="connsiteX1" fmla="*/ 3238500 w 4832879"/>
                <a:gd name="connsiteY1" fmla="*/ 539746 h 1482750"/>
                <a:gd name="connsiteX2" fmla="*/ 4816792 w 4832879"/>
                <a:gd name="connsiteY2" fmla="*/ 13835 h 1482750"/>
                <a:gd name="connsiteX3" fmla="*/ 4816790 w 4832879"/>
                <a:gd name="connsiteY3" fmla="*/ 1478349 h 1482750"/>
                <a:gd name="connsiteX4" fmla="*/ 11010 w 4832879"/>
                <a:gd name="connsiteY4" fmla="*/ 1472373 h 1482750"/>
                <a:gd name="connsiteX5" fmla="*/ 17780 w 4832879"/>
                <a:gd name="connsiteY5" fmla="*/ 190778 h 1482750"/>
                <a:gd name="connsiteX0" fmla="*/ 17780 w 4832879"/>
                <a:gd name="connsiteY0" fmla="*/ 190778 h 1482752"/>
                <a:gd name="connsiteX1" fmla="*/ 3238500 w 4832879"/>
                <a:gd name="connsiteY1" fmla="*/ 539746 h 1482752"/>
                <a:gd name="connsiteX2" fmla="*/ 4816792 w 4832879"/>
                <a:gd name="connsiteY2" fmla="*/ 13835 h 1482752"/>
                <a:gd name="connsiteX3" fmla="*/ 4816790 w 4832879"/>
                <a:gd name="connsiteY3" fmla="*/ 1478349 h 1482752"/>
                <a:gd name="connsiteX4" fmla="*/ 11010 w 4832879"/>
                <a:gd name="connsiteY4" fmla="*/ 1472373 h 1482752"/>
                <a:gd name="connsiteX5" fmla="*/ 17780 w 4832879"/>
                <a:gd name="connsiteY5" fmla="*/ 190778 h 1482752"/>
                <a:gd name="connsiteX0" fmla="*/ 17780 w 4848966"/>
                <a:gd name="connsiteY0" fmla="*/ 182841 h 1474813"/>
                <a:gd name="connsiteX1" fmla="*/ 3238500 w 4848966"/>
                <a:gd name="connsiteY1" fmla="*/ 531809 h 1474813"/>
                <a:gd name="connsiteX2" fmla="*/ 4832879 w 4848966"/>
                <a:gd name="connsiteY2" fmla="*/ 13835 h 1474813"/>
                <a:gd name="connsiteX3" fmla="*/ 4816790 w 4848966"/>
                <a:gd name="connsiteY3" fmla="*/ 1470412 h 1474813"/>
                <a:gd name="connsiteX4" fmla="*/ 11010 w 4848966"/>
                <a:gd name="connsiteY4" fmla="*/ 1464436 h 1474813"/>
                <a:gd name="connsiteX5" fmla="*/ 17780 w 4848966"/>
                <a:gd name="connsiteY5" fmla="*/ 182841 h 1474813"/>
                <a:gd name="connsiteX0" fmla="*/ 17780 w 4848966"/>
                <a:gd name="connsiteY0" fmla="*/ 182841 h 1464436"/>
                <a:gd name="connsiteX1" fmla="*/ 3238500 w 4848966"/>
                <a:gd name="connsiteY1" fmla="*/ 531809 h 1464436"/>
                <a:gd name="connsiteX2" fmla="*/ 4832879 w 4848966"/>
                <a:gd name="connsiteY2" fmla="*/ 13835 h 1464436"/>
                <a:gd name="connsiteX3" fmla="*/ 4832879 w 4848966"/>
                <a:gd name="connsiteY3" fmla="*/ 1454538 h 1464436"/>
                <a:gd name="connsiteX4" fmla="*/ 11010 w 4848966"/>
                <a:gd name="connsiteY4" fmla="*/ 1464436 h 1464436"/>
                <a:gd name="connsiteX5" fmla="*/ 17780 w 4848966"/>
                <a:gd name="connsiteY5" fmla="*/ 182841 h 1464436"/>
                <a:gd name="connsiteX0" fmla="*/ 17780 w 4853094"/>
                <a:gd name="connsiteY0" fmla="*/ 169007 h 1450602"/>
                <a:gd name="connsiteX1" fmla="*/ 3238500 w 4853094"/>
                <a:gd name="connsiteY1" fmla="*/ 517975 h 1450602"/>
                <a:gd name="connsiteX2" fmla="*/ 4832879 w 4853094"/>
                <a:gd name="connsiteY2" fmla="*/ 1 h 1450602"/>
                <a:gd name="connsiteX3" fmla="*/ 4832879 w 4853094"/>
                <a:gd name="connsiteY3" fmla="*/ 1440704 h 1450602"/>
                <a:gd name="connsiteX4" fmla="*/ 11010 w 4853094"/>
                <a:gd name="connsiteY4" fmla="*/ 1450602 h 1450602"/>
                <a:gd name="connsiteX5" fmla="*/ 17780 w 4853094"/>
                <a:gd name="connsiteY5" fmla="*/ 169007 h 1450602"/>
                <a:gd name="connsiteX0" fmla="*/ 17780 w 4839442"/>
                <a:gd name="connsiteY0" fmla="*/ 170935 h 1452530"/>
                <a:gd name="connsiteX1" fmla="*/ 3238500 w 4839442"/>
                <a:gd name="connsiteY1" fmla="*/ 519903 h 1452530"/>
                <a:gd name="connsiteX2" fmla="*/ 4832879 w 4839442"/>
                <a:gd name="connsiteY2" fmla="*/ 1929 h 1452530"/>
                <a:gd name="connsiteX3" fmla="*/ 4832879 w 4839442"/>
                <a:gd name="connsiteY3" fmla="*/ 1442632 h 1452530"/>
                <a:gd name="connsiteX4" fmla="*/ 11010 w 4839442"/>
                <a:gd name="connsiteY4" fmla="*/ 1452530 h 1452530"/>
                <a:gd name="connsiteX5" fmla="*/ 17780 w 4839442"/>
                <a:gd name="connsiteY5" fmla="*/ 170935 h 1452530"/>
                <a:gd name="connsiteX0" fmla="*/ 17780 w 4839442"/>
                <a:gd name="connsiteY0" fmla="*/ 170933 h 1452528"/>
                <a:gd name="connsiteX1" fmla="*/ 3238500 w 4839442"/>
                <a:gd name="connsiteY1" fmla="*/ 519901 h 1452528"/>
                <a:gd name="connsiteX2" fmla="*/ 4832879 w 4839442"/>
                <a:gd name="connsiteY2" fmla="*/ 1928 h 1452528"/>
                <a:gd name="connsiteX3" fmla="*/ 4832879 w 4839442"/>
                <a:gd name="connsiteY3" fmla="*/ 1442630 h 1452528"/>
                <a:gd name="connsiteX4" fmla="*/ 11010 w 4839442"/>
                <a:gd name="connsiteY4" fmla="*/ 1452528 h 1452528"/>
                <a:gd name="connsiteX5" fmla="*/ 17780 w 4839442"/>
                <a:gd name="connsiteY5" fmla="*/ 170933 h 1452528"/>
                <a:gd name="connsiteX0" fmla="*/ 17780 w 4839442"/>
                <a:gd name="connsiteY0" fmla="*/ 170935 h 1452530"/>
                <a:gd name="connsiteX1" fmla="*/ 3238500 w 4839442"/>
                <a:gd name="connsiteY1" fmla="*/ 519903 h 1452530"/>
                <a:gd name="connsiteX2" fmla="*/ 4832879 w 4839442"/>
                <a:gd name="connsiteY2" fmla="*/ 1930 h 1452530"/>
                <a:gd name="connsiteX3" fmla="*/ 4832879 w 4839442"/>
                <a:gd name="connsiteY3" fmla="*/ 1442632 h 1452530"/>
                <a:gd name="connsiteX4" fmla="*/ 11010 w 4839442"/>
                <a:gd name="connsiteY4" fmla="*/ 1452530 h 1452530"/>
                <a:gd name="connsiteX5" fmla="*/ 17780 w 4839442"/>
                <a:gd name="connsiteY5" fmla="*/ 170935 h 1452530"/>
                <a:gd name="connsiteX0" fmla="*/ 17780 w 4839442"/>
                <a:gd name="connsiteY0" fmla="*/ 170933 h 1447033"/>
                <a:gd name="connsiteX1" fmla="*/ 3238500 w 4839442"/>
                <a:gd name="connsiteY1" fmla="*/ 519901 h 1447033"/>
                <a:gd name="connsiteX2" fmla="*/ 4832879 w 4839442"/>
                <a:gd name="connsiteY2" fmla="*/ 1928 h 1447033"/>
                <a:gd name="connsiteX3" fmla="*/ 4832879 w 4839442"/>
                <a:gd name="connsiteY3" fmla="*/ 1442630 h 1447033"/>
                <a:gd name="connsiteX4" fmla="*/ 33867 w 4839442"/>
                <a:gd name="connsiteY4" fmla="*/ 1442630 h 1447033"/>
                <a:gd name="connsiteX5" fmla="*/ 17780 w 4839442"/>
                <a:gd name="connsiteY5" fmla="*/ 170933 h 1447033"/>
                <a:gd name="connsiteX0" fmla="*/ 17780 w 4823355"/>
                <a:gd name="connsiteY0" fmla="*/ 164982 h 1447033"/>
                <a:gd name="connsiteX1" fmla="*/ 3222413 w 4823355"/>
                <a:gd name="connsiteY1" fmla="*/ 519903 h 1447033"/>
                <a:gd name="connsiteX2" fmla="*/ 4816792 w 4823355"/>
                <a:gd name="connsiteY2" fmla="*/ 1930 h 1447033"/>
                <a:gd name="connsiteX3" fmla="*/ 4816792 w 4823355"/>
                <a:gd name="connsiteY3" fmla="*/ 1442632 h 1447033"/>
                <a:gd name="connsiteX4" fmla="*/ 17780 w 4823355"/>
                <a:gd name="connsiteY4" fmla="*/ 1442632 h 1447033"/>
                <a:gd name="connsiteX5" fmla="*/ 17780 w 4823355"/>
                <a:gd name="connsiteY5" fmla="*/ 164982 h 1447033"/>
                <a:gd name="connsiteX0" fmla="*/ 15875 w 4821450"/>
                <a:gd name="connsiteY0" fmla="*/ 164980 h 1447033"/>
                <a:gd name="connsiteX1" fmla="*/ 3220508 w 4821450"/>
                <a:gd name="connsiteY1" fmla="*/ 519901 h 1447033"/>
                <a:gd name="connsiteX2" fmla="*/ 4814887 w 4821450"/>
                <a:gd name="connsiteY2" fmla="*/ 1928 h 1447033"/>
                <a:gd name="connsiteX3" fmla="*/ 4814887 w 4821450"/>
                <a:gd name="connsiteY3" fmla="*/ 1442630 h 1447033"/>
                <a:gd name="connsiteX4" fmla="*/ 15875 w 4821450"/>
                <a:gd name="connsiteY4" fmla="*/ 1442630 h 1447033"/>
                <a:gd name="connsiteX5" fmla="*/ 15875 w 4821450"/>
                <a:gd name="connsiteY5" fmla="*/ 164980 h 1447033"/>
                <a:gd name="connsiteX0" fmla="*/ 15875 w 4821451"/>
                <a:gd name="connsiteY0" fmla="*/ 170935 h 1447033"/>
                <a:gd name="connsiteX1" fmla="*/ 3220509 w 4821451"/>
                <a:gd name="connsiteY1" fmla="*/ 519903 h 1447033"/>
                <a:gd name="connsiteX2" fmla="*/ 4814888 w 4821451"/>
                <a:gd name="connsiteY2" fmla="*/ 1930 h 1447033"/>
                <a:gd name="connsiteX3" fmla="*/ 4814888 w 4821451"/>
                <a:gd name="connsiteY3" fmla="*/ 1442632 h 1447033"/>
                <a:gd name="connsiteX4" fmla="*/ 15876 w 4821451"/>
                <a:gd name="connsiteY4" fmla="*/ 1442632 h 1447033"/>
                <a:gd name="connsiteX5" fmla="*/ 15875 w 4821451"/>
                <a:gd name="connsiteY5" fmla="*/ 170935 h 1447033"/>
                <a:gd name="connsiteX0" fmla="*/ 15875 w 4821451"/>
                <a:gd name="connsiteY0" fmla="*/ 170933 h 1447033"/>
                <a:gd name="connsiteX1" fmla="*/ 3220509 w 4821451"/>
                <a:gd name="connsiteY1" fmla="*/ 519901 h 1447033"/>
                <a:gd name="connsiteX2" fmla="*/ 4814888 w 4821451"/>
                <a:gd name="connsiteY2" fmla="*/ 1928 h 1447033"/>
                <a:gd name="connsiteX3" fmla="*/ 4814888 w 4821451"/>
                <a:gd name="connsiteY3" fmla="*/ 1442630 h 1447033"/>
                <a:gd name="connsiteX4" fmla="*/ 15876 w 4821451"/>
                <a:gd name="connsiteY4" fmla="*/ 1442630 h 1447033"/>
                <a:gd name="connsiteX5" fmla="*/ 15875 w 4821451"/>
                <a:gd name="connsiteY5" fmla="*/ 170933 h 1447033"/>
                <a:gd name="connsiteX0" fmla="*/ 12065 w 4817641"/>
                <a:gd name="connsiteY0" fmla="*/ 170935 h 1447033"/>
                <a:gd name="connsiteX1" fmla="*/ 3216699 w 4817641"/>
                <a:gd name="connsiteY1" fmla="*/ 519903 h 1447033"/>
                <a:gd name="connsiteX2" fmla="*/ 4811078 w 4817641"/>
                <a:gd name="connsiteY2" fmla="*/ 1930 h 1447033"/>
                <a:gd name="connsiteX3" fmla="*/ 4811078 w 4817641"/>
                <a:gd name="connsiteY3" fmla="*/ 1442632 h 1447033"/>
                <a:gd name="connsiteX4" fmla="*/ 12066 w 4817641"/>
                <a:gd name="connsiteY4" fmla="*/ 1442632 h 1447033"/>
                <a:gd name="connsiteX5" fmla="*/ 12065 w 4817641"/>
                <a:gd name="connsiteY5" fmla="*/ 170935 h 1447033"/>
                <a:gd name="connsiteX0" fmla="*/ 12065 w 4817641"/>
                <a:gd name="connsiteY0" fmla="*/ 173910 h 1447033"/>
                <a:gd name="connsiteX1" fmla="*/ 3216699 w 4817641"/>
                <a:gd name="connsiteY1" fmla="*/ 519901 h 1447033"/>
                <a:gd name="connsiteX2" fmla="*/ 4811078 w 4817641"/>
                <a:gd name="connsiteY2" fmla="*/ 1928 h 1447033"/>
                <a:gd name="connsiteX3" fmla="*/ 4811078 w 4817641"/>
                <a:gd name="connsiteY3" fmla="*/ 1442630 h 1447033"/>
                <a:gd name="connsiteX4" fmla="*/ 12066 w 4817641"/>
                <a:gd name="connsiteY4" fmla="*/ 1442630 h 1447033"/>
                <a:gd name="connsiteX5" fmla="*/ 12065 w 4817641"/>
                <a:gd name="connsiteY5" fmla="*/ 173910 h 1447033"/>
                <a:gd name="connsiteX0" fmla="*/ 12065 w 4817641"/>
                <a:gd name="connsiteY0" fmla="*/ 173912 h 1447033"/>
                <a:gd name="connsiteX1" fmla="*/ 3216699 w 4817641"/>
                <a:gd name="connsiteY1" fmla="*/ 519903 h 1447033"/>
                <a:gd name="connsiteX2" fmla="*/ 4811078 w 4817641"/>
                <a:gd name="connsiteY2" fmla="*/ 1930 h 1447033"/>
                <a:gd name="connsiteX3" fmla="*/ 4811078 w 4817641"/>
                <a:gd name="connsiteY3" fmla="*/ 1442632 h 1447033"/>
                <a:gd name="connsiteX4" fmla="*/ 12066 w 4817641"/>
                <a:gd name="connsiteY4" fmla="*/ 1442632 h 1447033"/>
                <a:gd name="connsiteX5" fmla="*/ 12065 w 4817641"/>
                <a:gd name="connsiteY5" fmla="*/ 173912 h 1447033"/>
                <a:gd name="connsiteX0" fmla="*/ 13970 w 4819546"/>
                <a:gd name="connsiteY0" fmla="*/ 173910 h 1447033"/>
                <a:gd name="connsiteX1" fmla="*/ 3218604 w 4819546"/>
                <a:gd name="connsiteY1" fmla="*/ 519901 h 1447033"/>
                <a:gd name="connsiteX2" fmla="*/ 4812983 w 4819546"/>
                <a:gd name="connsiteY2" fmla="*/ 1928 h 1447033"/>
                <a:gd name="connsiteX3" fmla="*/ 4812983 w 4819546"/>
                <a:gd name="connsiteY3" fmla="*/ 1442630 h 1447033"/>
                <a:gd name="connsiteX4" fmla="*/ 13971 w 4819546"/>
                <a:gd name="connsiteY4" fmla="*/ 1442630 h 1447033"/>
                <a:gd name="connsiteX5" fmla="*/ 13970 w 4819546"/>
                <a:gd name="connsiteY5" fmla="*/ 173910 h 1447033"/>
                <a:gd name="connsiteX0" fmla="*/ 5079 w 4810655"/>
                <a:gd name="connsiteY0" fmla="*/ 173912 h 1447033"/>
                <a:gd name="connsiteX1" fmla="*/ 3209713 w 4810655"/>
                <a:gd name="connsiteY1" fmla="*/ 519903 h 1447033"/>
                <a:gd name="connsiteX2" fmla="*/ 4804092 w 4810655"/>
                <a:gd name="connsiteY2" fmla="*/ 1930 h 1447033"/>
                <a:gd name="connsiteX3" fmla="*/ 4804092 w 4810655"/>
                <a:gd name="connsiteY3" fmla="*/ 1442632 h 1447033"/>
                <a:gd name="connsiteX4" fmla="*/ 5080 w 4810655"/>
                <a:gd name="connsiteY4" fmla="*/ 1442632 h 1447033"/>
                <a:gd name="connsiteX5" fmla="*/ 5079 w 4810655"/>
                <a:gd name="connsiteY5" fmla="*/ 173912 h 1447033"/>
                <a:gd name="connsiteX0" fmla="*/ 5079 w 4810655"/>
                <a:gd name="connsiteY0" fmla="*/ 173910 h 1447033"/>
                <a:gd name="connsiteX1" fmla="*/ 3209713 w 4810655"/>
                <a:gd name="connsiteY1" fmla="*/ 519901 h 1447033"/>
                <a:gd name="connsiteX2" fmla="*/ 4804092 w 4810655"/>
                <a:gd name="connsiteY2" fmla="*/ 1928 h 1447033"/>
                <a:gd name="connsiteX3" fmla="*/ 4804092 w 4810655"/>
                <a:gd name="connsiteY3" fmla="*/ 1442630 h 1447033"/>
                <a:gd name="connsiteX4" fmla="*/ 5080 w 4810655"/>
                <a:gd name="connsiteY4" fmla="*/ 1442630 h 1447033"/>
                <a:gd name="connsiteX5" fmla="*/ 5079 w 4810655"/>
                <a:gd name="connsiteY5" fmla="*/ 173910 h 1447033"/>
                <a:gd name="connsiteX0" fmla="*/ 5079 w 4810655"/>
                <a:gd name="connsiteY0" fmla="*/ 173912 h 1447033"/>
                <a:gd name="connsiteX1" fmla="*/ 3209713 w 4810655"/>
                <a:gd name="connsiteY1" fmla="*/ 519903 h 1447033"/>
                <a:gd name="connsiteX2" fmla="*/ 4804092 w 4810655"/>
                <a:gd name="connsiteY2" fmla="*/ 1930 h 1447033"/>
                <a:gd name="connsiteX3" fmla="*/ 4804092 w 4810655"/>
                <a:gd name="connsiteY3" fmla="*/ 1442632 h 1447033"/>
                <a:gd name="connsiteX4" fmla="*/ 5080 w 4810655"/>
                <a:gd name="connsiteY4" fmla="*/ 1442632 h 1447033"/>
                <a:gd name="connsiteX5" fmla="*/ 5079 w 4810655"/>
                <a:gd name="connsiteY5" fmla="*/ 173912 h 1447033"/>
                <a:gd name="connsiteX0" fmla="*/ 3174 w 4808750"/>
                <a:gd name="connsiteY0" fmla="*/ 173910 h 1447033"/>
                <a:gd name="connsiteX1" fmla="*/ 3207808 w 4808750"/>
                <a:gd name="connsiteY1" fmla="*/ 519901 h 1447033"/>
                <a:gd name="connsiteX2" fmla="*/ 4802187 w 4808750"/>
                <a:gd name="connsiteY2" fmla="*/ 1928 h 1447033"/>
                <a:gd name="connsiteX3" fmla="*/ 4802187 w 4808750"/>
                <a:gd name="connsiteY3" fmla="*/ 1442630 h 1447033"/>
                <a:gd name="connsiteX4" fmla="*/ 3175 w 4808750"/>
                <a:gd name="connsiteY4" fmla="*/ 1442630 h 1447033"/>
                <a:gd name="connsiteX5" fmla="*/ 3174 w 4808750"/>
                <a:gd name="connsiteY5" fmla="*/ 173910 h 1447033"/>
                <a:gd name="connsiteX0" fmla="*/ 3174 w 4808750"/>
                <a:gd name="connsiteY0" fmla="*/ 173912 h 1447033"/>
                <a:gd name="connsiteX1" fmla="*/ 3207808 w 4808750"/>
                <a:gd name="connsiteY1" fmla="*/ 519903 h 1447033"/>
                <a:gd name="connsiteX2" fmla="*/ 4802187 w 4808750"/>
                <a:gd name="connsiteY2" fmla="*/ 1930 h 1447033"/>
                <a:gd name="connsiteX3" fmla="*/ 4802187 w 4808750"/>
                <a:gd name="connsiteY3" fmla="*/ 1442632 h 1447033"/>
                <a:gd name="connsiteX4" fmla="*/ 3175 w 4808750"/>
                <a:gd name="connsiteY4" fmla="*/ 1442632 h 1447033"/>
                <a:gd name="connsiteX5" fmla="*/ 3174 w 4808750"/>
                <a:gd name="connsiteY5" fmla="*/ 173912 h 14470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808750" h="1447033">
                  <a:moveTo>
                    <a:pt x="3174" y="173912"/>
                  </a:moveTo>
                  <a:cubicBezTo>
                    <a:pt x="2317607" y="929370"/>
                    <a:pt x="2427711" y="826673"/>
                    <a:pt x="3207808" y="519903"/>
                  </a:cubicBezTo>
                  <a:cubicBezTo>
                    <a:pt x="3378305" y="427445"/>
                    <a:pt x="4245610" y="10548"/>
                    <a:pt x="4802187" y="1930"/>
                  </a:cubicBezTo>
                  <a:cubicBezTo>
                    <a:pt x="4808750" y="1"/>
                    <a:pt x="4800388" y="1447034"/>
                    <a:pt x="4802187" y="1442632"/>
                  </a:cubicBezTo>
                  <a:lnTo>
                    <a:pt x="3175" y="1442632"/>
                  </a:lnTo>
                  <a:cubicBezTo>
                    <a:pt x="0" y="1443246"/>
                    <a:pt x="4444" y="1442163"/>
                    <a:pt x="3174" y="173912"/>
                  </a:cubicBezTo>
                  <a:close/>
                </a:path>
              </a:pathLst>
            </a:custGeom>
            <a:gradFill flip="none" rotWithShape="1">
              <a:gsLst>
                <a:gs pos="0">
                  <a:schemeClr val="accent5">
                    <a:alpha val="43000"/>
                  </a:schemeClr>
                </a:gs>
                <a:gs pos="72000">
                  <a:srgbClr val="0E5784"/>
                </a:gs>
                <a:gs pos="77000">
                  <a:srgbClr val="0E5784"/>
                </a:gs>
                <a:gs pos="97000">
                  <a:schemeClr val="bg1">
                    <a:alpha val="7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25" name="Picture 24" descr="2012_Cutwater_Asset_Management_Logo.wmf"/>
          <p:cNvPicPr>
            <a:picLocks noChangeAspect="1"/>
          </p:cNvPicPr>
          <p:nvPr userDrawn="1"/>
        </p:nvPicPr>
        <p:blipFill>
          <a:blip r:embed="rId2" cstate="print"/>
          <a:stretch>
            <a:fillRect/>
          </a:stretch>
        </p:blipFill>
        <p:spPr>
          <a:xfrm>
            <a:off x="465138" y="5807260"/>
            <a:ext cx="940897" cy="597997"/>
          </a:xfrm>
          <a:prstGeom prst="rect">
            <a:avLst/>
          </a:prstGeom>
        </p:spPr>
      </p:pic>
      <p:sp>
        <p:nvSpPr>
          <p:cNvPr id="27" name="Footer Placeholder 14"/>
          <p:cNvSpPr>
            <a:spLocks noGrp="1"/>
          </p:cNvSpPr>
          <p:nvPr>
            <p:ph type="ftr" sz="quarter" idx="16"/>
          </p:nvPr>
        </p:nvSpPr>
        <p:spPr bwMode="grayWhite">
          <a:xfrm rot="16200000">
            <a:off x="7701598" y="1229677"/>
            <a:ext cx="2672080" cy="212725"/>
          </a:xfrm>
        </p:spPr>
        <p:txBody>
          <a:bodyPr/>
          <a:lstStyle>
            <a:lvl1pPr algn="r">
              <a:defRPr>
                <a:solidFill>
                  <a:schemeClr val="bg1"/>
                </a:solidFill>
              </a:defRPr>
            </a:lvl1pPr>
          </a:lstStyle>
          <a:p>
            <a:r>
              <a:rPr lang="en-US" smtClean="0"/>
              <a:t>Last saved: Thursday, July 19, 2012 at 7:29 PM</a:t>
            </a:r>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4_Title, Tagline and Footnotes">
    <p:bg>
      <p:bgPr>
        <a:solidFill>
          <a:schemeClr val="bg1">
            <a:alpha val="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Text Placeholder 7"/>
          <p:cNvSpPr>
            <a:spLocks noGrp="1"/>
          </p:cNvSpPr>
          <p:nvPr>
            <p:ph type="body" sz="quarter" idx="13" hasCustomPrompt="1"/>
          </p:nvPr>
        </p:nvSpPr>
        <p:spPr>
          <a:xfrm>
            <a:off x="457200" y="5452646"/>
            <a:ext cx="8229600" cy="338554"/>
          </a:xfrm>
        </p:spPr>
        <p:txBody>
          <a:bodyPr wrap="square" anchor="b" anchorCtr="0">
            <a:spAutoFit/>
          </a:bodyPr>
          <a:lstStyle>
            <a:lvl1pPr algn="ctr">
              <a:defRPr sz="1600" b="1" i="1">
                <a:solidFill>
                  <a:schemeClr val="accent2"/>
                </a:solidFill>
              </a:defRPr>
            </a:lvl1pPr>
          </a:lstStyle>
          <a:p>
            <a:pPr lvl="0"/>
            <a:r>
              <a:rPr lang="en-US" dirty="0" smtClean="0"/>
              <a:t>Click to Edit Master Text Styles</a:t>
            </a:r>
            <a:endParaRPr lang="en-US" dirty="0"/>
          </a:p>
        </p:txBody>
      </p:sp>
      <p:sp>
        <p:nvSpPr>
          <p:cNvPr id="7" name="Slide Number Placeholder 5"/>
          <p:cNvSpPr>
            <a:spLocks noGrp="1"/>
          </p:cNvSpPr>
          <p:nvPr>
            <p:ph type="sldNum" sz="quarter" idx="4"/>
          </p:nvPr>
        </p:nvSpPr>
        <p:spPr>
          <a:xfrm>
            <a:off x="6572251" y="6464301"/>
            <a:ext cx="2133600" cy="365125"/>
          </a:xfrm>
          <a:prstGeom prst="rect">
            <a:avLst/>
          </a:prstGeom>
          <a:noFill/>
        </p:spPr>
        <p:txBody>
          <a:bodyPr vert="horz" wrap="square" lIns="91440" tIns="45720" rIns="91440" bIns="45720" numCol="1" anchor="t" anchorCtr="0" compatLnSpc="1">
            <a:prstTxWarp prst="textNoShape">
              <a:avLst/>
            </a:prstTxWarp>
          </a:bodyPr>
          <a:lstStyle>
            <a:lvl1pPr algn="r">
              <a:defRPr sz="1000">
                <a:solidFill>
                  <a:schemeClr val="tx1"/>
                </a:solidFill>
                <a:latin typeface="Arial" pitchFamily="34" charset="0"/>
                <a:ea typeface="Arial" pitchFamily="34" charset="0"/>
                <a:cs typeface="Arial" pitchFamily="34" charset="0"/>
              </a:defRPr>
            </a:lvl1pPr>
          </a:lstStyle>
          <a:p>
            <a:fld id="{C67C72BF-1F5D-4637-B4BC-DD2639B204D9}" type="slidenum">
              <a:rPr lang="en-US" smtClean="0"/>
              <a:pPr/>
              <a:t>‹#›</a:t>
            </a:fld>
            <a:endParaRPr lang="en-US" dirty="0"/>
          </a:p>
        </p:txBody>
      </p:sp>
      <p:sp>
        <p:nvSpPr>
          <p:cNvPr id="9" name="Content Placeholder 8"/>
          <p:cNvSpPr>
            <a:spLocks noGrp="1"/>
          </p:cNvSpPr>
          <p:nvPr>
            <p:ph sz="quarter" idx="14"/>
          </p:nvPr>
        </p:nvSpPr>
        <p:spPr>
          <a:xfrm>
            <a:off x="457200" y="912813"/>
            <a:ext cx="8229600" cy="4433887"/>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Text Placeholder 6"/>
          <p:cNvSpPr>
            <a:spLocks noGrp="1"/>
          </p:cNvSpPr>
          <p:nvPr>
            <p:ph type="body" sz="quarter" idx="11"/>
          </p:nvPr>
        </p:nvSpPr>
        <p:spPr>
          <a:xfrm>
            <a:off x="457200" y="5867400"/>
            <a:ext cx="8229600" cy="304800"/>
          </a:xfrm>
        </p:spPr>
        <p:txBody>
          <a:bodyPr bIns="18288" anchor="b" anchorCtr="0">
            <a:noAutofit/>
          </a:bodyPr>
          <a:lstStyle>
            <a:lvl1pPr marL="114300" indent="-114300">
              <a:lnSpc>
                <a:spcPct val="100000"/>
              </a:lnSpc>
              <a:spcBef>
                <a:spcPts val="300"/>
              </a:spcBef>
              <a:spcAft>
                <a:spcPts val="0"/>
              </a:spcAft>
              <a:buFont typeface="+mj-lt"/>
              <a:buNone/>
              <a:tabLst>
                <a:tab pos="114300" algn="l"/>
              </a:tabLst>
              <a:defRPr sz="800" b="0" i="0">
                <a:latin typeface="+mn-lt"/>
              </a:defRPr>
            </a:lvl1pPr>
            <a:lvl2pPr>
              <a:spcAft>
                <a:spcPts val="0"/>
              </a:spcAft>
              <a:buFontTx/>
              <a:buNone/>
              <a:defRPr sz="800" i="1">
                <a:latin typeface="+mn-lt"/>
              </a:defRPr>
            </a:lvl2pPr>
            <a:lvl3pPr marL="520700" indent="-228600">
              <a:spcAft>
                <a:spcPts val="0"/>
              </a:spcAft>
              <a:buFontTx/>
              <a:buNone/>
              <a:defRPr sz="800" i="1">
                <a:latin typeface="+mn-lt"/>
              </a:defRPr>
            </a:lvl3pPr>
            <a:lvl4pPr marL="749300" indent="-228600">
              <a:spcAft>
                <a:spcPts val="0"/>
              </a:spcAft>
              <a:buFontTx/>
              <a:buNone/>
              <a:defRPr sz="800" i="1">
                <a:latin typeface="+mn-lt"/>
              </a:defRPr>
            </a:lvl4pPr>
            <a:lvl5pPr marL="977900" indent="-228600">
              <a:spcAft>
                <a:spcPts val="0"/>
              </a:spcAft>
              <a:buFontTx/>
              <a:buNone/>
              <a:defRPr sz="800" i="1">
                <a:latin typeface="+mn-lt"/>
              </a:defRPr>
            </a:lvl5pPr>
          </a:lstStyle>
          <a:p>
            <a:pPr lvl="0"/>
            <a:r>
              <a:rPr lang="en-US" dirty="0" smtClean="0"/>
              <a:t>Click to edit Master text styles</a:t>
            </a:r>
          </a:p>
        </p:txBody>
      </p:sp>
      <p:sp>
        <p:nvSpPr>
          <p:cNvPr id="11" name="Footer Placeholder 10"/>
          <p:cNvSpPr>
            <a:spLocks noGrp="1"/>
          </p:cNvSpPr>
          <p:nvPr>
            <p:ph type="ftr" sz="quarter" idx="15"/>
          </p:nvPr>
        </p:nvSpPr>
        <p:spPr/>
        <p:txBody>
          <a:bodyPr/>
          <a:lstStyle/>
          <a:p>
            <a:r>
              <a:rPr lang="en-US" dirty="0" smtClean="0"/>
              <a:t>Last saved: Thursday, July 19, 2012 at 7:29 PM</a:t>
            </a:r>
            <a:endParaRPr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3_Title, Tagline and Footnot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Text Placeholder 7"/>
          <p:cNvSpPr>
            <a:spLocks noGrp="1"/>
          </p:cNvSpPr>
          <p:nvPr>
            <p:ph type="body" sz="quarter" idx="13" hasCustomPrompt="1"/>
          </p:nvPr>
        </p:nvSpPr>
        <p:spPr>
          <a:xfrm>
            <a:off x="457200" y="5452646"/>
            <a:ext cx="8229600" cy="338554"/>
          </a:xfrm>
        </p:spPr>
        <p:txBody>
          <a:bodyPr wrap="square" anchor="b" anchorCtr="0">
            <a:spAutoFit/>
          </a:bodyPr>
          <a:lstStyle>
            <a:lvl1pPr algn="ctr">
              <a:defRPr sz="1600" b="1" i="1">
                <a:solidFill>
                  <a:schemeClr val="accent2"/>
                </a:solidFill>
              </a:defRPr>
            </a:lvl1pPr>
          </a:lstStyle>
          <a:p>
            <a:pPr lvl="0"/>
            <a:r>
              <a:rPr lang="en-US" dirty="0" smtClean="0"/>
              <a:t>Click to Edit Master Text Styles</a:t>
            </a:r>
            <a:endParaRPr lang="en-US" dirty="0"/>
          </a:p>
        </p:txBody>
      </p:sp>
      <p:sp>
        <p:nvSpPr>
          <p:cNvPr id="7" name="Slide Number Placeholder 5"/>
          <p:cNvSpPr>
            <a:spLocks noGrp="1"/>
          </p:cNvSpPr>
          <p:nvPr>
            <p:ph type="sldNum" sz="quarter" idx="4"/>
          </p:nvPr>
        </p:nvSpPr>
        <p:spPr>
          <a:xfrm>
            <a:off x="6572251" y="6464301"/>
            <a:ext cx="2133600" cy="365125"/>
          </a:xfrm>
          <a:prstGeom prst="rect">
            <a:avLst/>
          </a:prstGeom>
          <a:noFill/>
        </p:spPr>
        <p:txBody>
          <a:bodyPr vert="horz" wrap="square" lIns="91440" tIns="45720" rIns="91440" bIns="45720" numCol="1" anchor="t" anchorCtr="0" compatLnSpc="1">
            <a:prstTxWarp prst="textNoShape">
              <a:avLst/>
            </a:prstTxWarp>
          </a:bodyPr>
          <a:lstStyle>
            <a:lvl1pPr algn="r">
              <a:defRPr sz="1000">
                <a:solidFill>
                  <a:schemeClr val="tx1"/>
                </a:solidFill>
                <a:latin typeface="Arial" pitchFamily="34" charset="0"/>
                <a:ea typeface="Arial" pitchFamily="34" charset="0"/>
                <a:cs typeface="Arial" pitchFamily="34" charset="0"/>
              </a:defRPr>
            </a:lvl1pPr>
          </a:lstStyle>
          <a:p>
            <a:fld id="{C67C72BF-1F5D-4637-B4BC-DD2639B204D9}" type="slidenum">
              <a:rPr lang="en-US" smtClean="0"/>
              <a:pPr/>
              <a:t>‹#›</a:t>
            </a:fld>
            <a:endParaRPr lang="en-US" dirty="0"/>
          </a:p>
        </p:txBody>
      </p:sp>
      <p:sp>
        <p:nvSpPr>
          <p:cNvPr id="9" name="Content Placeholder 8"/>
          <p:cNvSpPr>
            <a:spLocks noGrp="1"/>
          </p:cNvSpPr>
          <p:nvPr>
            <p:ph sz="quarter" idx="14"/>
          </p:nvPr>
        </p:nvSpPr>
        <p:spPr>
          <a:xfrm>
            <a:off x="457200" y="912813"/>
            <a:ext cx="8229600" cy="44338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Text Placeholder 6"/>
          <p:cNvSpPr>
            <a:spLocks noGrp="1"/>
          </p:cNvSpPr>
          <p:nvPr>
            <p:ph type="body" sz="quarter" idx="11"/>
          </p:nvPr>
        </p:nvSpPr>
        <p:spPr>
          <a:xfrm>
            <a:off x="457200" y="5867400"/>
            <a:ext cx="8229600" cy="304800"/>
          </a:xfrm>
        </p:spPr>
        <p:txBody>
          <a:bodyPr bIns="18288" anchor="b" anchorCtr="0">
            <a:noAutofit/>
          </a:bodyPr>
          <a:lstStyle>
            <a:lvl1pPr marL="114300" indent="-114300">
              <a:lnSpc>
                <a:spcPct val="100000"/>
              </a:lnSpc>
              <a:spcBef>
                <a:spcPts val="300"/>
              </a:spcBef>
              <a:spcAft>
                <a:spcPts val="0"/>
              </a:spcAft>
              <a:buFont typeface="+mj-lt"/>
              <a:buNone/>
              <a:tabLst>
                <a:tab pos="114300" algn="l"/>
              </a:tabLst>
              <a:defRPr sz="800" b="0" i="0">
                <a:latin typeface="+mn-lt"/>
              </a:defRPr>
            </a:lvl1pPr>
            <a:lvl2pPr>
              <a:spcAft>
                <a:spcPts val="0"/>
              </a:spcAft>
              <a:buFontTx/>
              <a:buNone/>
              <a:defRPr sz="800" i="1">
                <a:latin typeface="+mn-lt"/>
              </a:defRPr>
            </a:lvl2pPr>
            <a:lvl3pPr marL="520700" indent="-228600">
              <a:spcAft>
                <a:spcPts val="0"/>
              </a:spcAft>
              <a:buFontTx/>
              <a:buNone/>
              <a:defRPr sz="800" i="1">
                <a:latin typeface="+mn-lt"/>
              </a:defRPr>
            </a:lvl3pPr>
            <a:lvl4pPr marL="749300" indent="-228600">
              <a:spcAft>
                <a:spcPts val="0"/>
              </a:spcAft>
              <a:buFontTx/>
              <a:buNone/>
              <a:defRPr sz="800" i="1">
                <a:latin typeface="+mn-lt"/>
              </a:defRPr>
            </a:lvl4pPr>
            <a:lvl5pPr marL="977900" indent="-228600">
              <a:spcAft>
                <a:spcPts val="0"/>
              </a:spcAft>
              <a:buFontTx/>
              <a:buNone/>
              <a:defRPr sz="800" i="1">
                <a:latin typeface="+mn-lt"/>
              </a:defRPr>
            </a:lvl5pPr>
          </a:lstStyle>
          <a:p>
            <a:pPr lvl="0"/>
            <a:r>
              <a:rPr lang="en-US" dirty="0" smtClean="0"/>
              <a:t>Click to edit Master text styles</a:t>
            </a:r>
          </a:p>
        </p:txBody>
      </p:sp>
      <p:sp>
        <p:nvSpPr>
          <p:cNvPr id="11" name="Footer Placeholder 10"/>
          <p:cNvSpPr>
            <a:spLocks noGrp="1"/>
          </p:cNvSpPr>
          <p:nvPr>
            <p:ph type="ftr" sz="quarter" idx="15"/>
          </p:nvPr>
        </p:nvSpPr>
        <p:spPr/>
        <p:txBody>
          <a:bodyPr/>
          <a:lstStyle/>
          <a:p>
            <a:r>
              <a:rPr lang="en-US" dirty="0" smtClean="0"/>
              <a:t>Last saved: Thursday, July 19, 2012 at 7:29 PM</a:t>
            </a:r>
            <a:endParaRPr 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cSld name="Title and Content">
    <p:bg>
      <p:bgPr>
        <a:solidFill>
          <a:schemeClr val="bg1">
            <a:alpha val="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4"/>
          </p:nvPr>
        </p:nvSpPr>
        <p:spPr>
          <a:xfrm>
            <a:off x="6598884" y="6492875"/>
            <a:ext cx="2133600" cy="365125"/>
          </a:xfrm>
          <a:prstGeom prst="rect">
            <a:avLst/>
          </a:prstGeom>
          <a:noFill/>
        </p:spPr>
        <p:txBody>
          <a:bodyPr vert="horz" wrap="square" lIns="91440" tIns="45720" rIns="91440" bIns="45720" numCol="1" anchor="t" anchorCtr="0" compatLnSpc="1">
            <a:prstTxWarp prst="textNoShape">
              <a:avLst/>
            </a:prstTxWarp>
          </a:bodyPr>
          <a:lstStyle>
            <a:lvl1pPr algn="ctr">
              <a:defRPr sz="1000">
                <a:solidFill>
                  <a:schemeClr val="tx1"/>
                </a:solidFill>
                <a:latin typeface="Arial" pitchFamily="34" charset="0"/>
                <a:ea typeface="Arial" pitchFamily="34" charset="0"/>
                <a:cs typeface="Arial" pitchFamily="34" charset="0"/>
              </a:defRPr>
            </a:lvl1pPr>
          </a:lstStyle>
          <a:p>
            <a:pPr algn="r"/>
            <a:fld id="{C67C72BF-1F5D-4637-B4BC-DD2639B204D9}" type="slidenum">
              <a:rPr lang="en-US" smtClean="0"/>
              <a:pPr algn="r"/>
              <a:t>‹#›</a:t>
            </a:fld>
            <a:endParaRPr 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5"/>
          <p:cNvSpPr>
            <a:spLocks noGrp="1"/>
          </p:cNvSpPr>
          <p:nvPr>
            <p:ph type="sldNum" sz="quarter" idx="4"/>
          </p:nvPr>
        </p:nvSpPr>
        <p:spPr>
          <a:xfrm>
            <a:off x="6572251" y="6464301"/>
            <a:ext cx="2133600" cy="365125"/>
          </a:xfrm>
          <a:prstGeom prst="rect">
            <a:avLst/>
          </a:prstGeom>
          <a:noFill/>
        </p:spPr>
        <p:txBody>
          <a:bodyPr vert="horz" wrap="square" lIns="91440" tIns="45720" rIns="91440" bIns="45720" numCol="1" anchor="t" anchorCtr="0" compatLnSpc="1">
            <a:prstTxWarp prst="textNoShape">
              <a:avLst/>
            </a:prstTxWarp>
          </a:bodyPr>
          <a:lstStyle>
            <a:lvl1pPr algn="ctr">
              <a:defRPr sz="1000">
                <a:solidFill>
                  <a:schemeClr val="tx1"/>
                </a:solidFill>
                <a:latin typeface="Arial" pitchFamily="34" charset="0"/>
                <a:ea typeface="Arial" pitchFamily="34" charset="0"/>
                <a:cs typeface="Arial" pitchFamily="34" charset="0"/>
              </a:defRPr>
            </a:lvl1pPr>
          </a:lstStyle>
          <a:p>
            <a:pPr algn="r"/>
            <a:fld id="{C67C72BF-1F5D-4637-B4BC-DD2639B204D9}" type="slidenum">
              <a:rPr lang="en-US" smtClean="0"/>
              <a:pPr algn="r"/>
              <a:t>‹#›</a:t>
            </a:fld>
            <a:endParaRPr 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27025" y="427038"/>
            <a:ext cx="6062663" cy="88265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27025" y="1666875"/>
            <a:ext cx="4114800" cy="44831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594225" y="1666875"/>
            <a:ext cx="4116388" cy="21653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94225" y="3984625"/>
            <a:ext cx="4116388" cy="21653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4"/>
          </p:nvPr>
        </p:nvSpPr>
        <p:spPr>
          <a:xfrm>
            <a:off x="6572251" y="6464301"/>
            <a:ext cx="2133600" cy="365125"/>
          </a:xfrm>
          <a:prstGeom prst="rect">
            <a:avLst/>
          </a:prstGeom>
          <a:noFill/>
        </p:spPr>
        <p:txBody>
          <a:bodyPr vert="horz" wrap="square" lIns="91440" tIns="45720" rIns="91440" bIns="45720" numCol="1" anchor="t" anchorCtr="0" compatLnSpc="1">
            <a:prstTxWarp prst="textNoShape">
              <a:avLst/>
            </a:prstTxWarp>
          </a:bodyPr>
          <a:lstStyle>
            <a:lvl1pPr algn="ctr">
              <a:defRPr sz="1000">
                <a:solidFill>
                  <a:schemeClr val="tx1"/>
                </a:solidFill>
                <a:latin typeface="Arial" pitchFamily="34" charset="0"/>
                <a:ea typeface="Arial" pitchFamily="34" charset="0"/>
                <a:cs typeface="Arial" pitchFamily="34" charset="0"/>
              </a:defRPr>
            </a:lvl1pPr>
          </a:lstStyle>
          <a:p>
            <a:pPr algn="r"/>
            <a:fld id="{C67C72BF-1F5D-4637-B4BC-DD2639B204D9}" type="slidenum">
              <a:rPr lang="en-US" smtClean="0"/>
              <a:pPr algn="r"/>
              <a:t>‹#›</a:t>
            </a:fld>
            <a:endParaRPr lang="en-US"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27025" y="427038"/>
            <a:ext cx="6062663" cy="88265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27025" y="1666875"/>
            <a:ext cx="4114800" cy="44831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94225" y="1666875"/>
            <a:ext cx="4116388" cy="44831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5"/>
          <p:cNvSpPr>
            <a:spLocks noGrp="1"/>
          </p:cNvSpPr>
          <p:nvPr>
            <p:ph type="sldNum" sz="quarter" idx="4"/>
          </p:nvPr>
        </p:nvSpPr>
        <p:spPr>
          <a:xfrm>
            <a:off x="6572251" y="6464301"/>
            <a:ext cx="2133600" cy="365125"/>
          </a:xfrm>
          <a:prstGeom prst="rect">
            <a:avLst/>
          </a:prstGeom>
          <a:noFill/>
        </p:spPr>
        <p:txBody>
          <a:bodyPr vert="horz" wrap="square" lIns="91440" tIns="45720" rIns="91440" bIns="45720" numCol="1" anchor="t" anchorCtr="0" compatLnSpc="1">
            <a:prstTxWarp prst="textNoShape">
              <a:avLst/>
            </a:prstTxWarp>
          </a:bodyPr>
          <a:lstStyle>
            <a:lvl1pPr algn="ctr">
              <a:defRPr sz="1000">
                <a:solidFill>
                  <a:schemeClr val="tx1"/>
                </a:solidFill>
                <a:latin typeface="Arial" pitchFamily="34" charset="0"/>
                <a:ea typeface="Arial" pitchFamily="34" charset="0"/>
                <a:cs typeface="Arial" pitchFamily="34" charset="0"/>
              </a:defRPr>
            </a:lvl1pPr>
          </a:lstStyle>
          <a:p>
            <a:pPr algn="r"/>
            <a:fld id="{C67C72BF-1F5D-4637-B4BC-DD2639B204D9}" type="slidenum">
              <a:rPr lang="en-US" smtClean="0"/>
              <a:pPr algn="r"/>
              <a:t>‹#›</a:t>
            </a:fld>
            <a:endParaRPr lang="en-US"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4"/>
          </p:nvPr>
        </p:nvSpPr>
        <p:spPr>
          <a:xfrm>
            <a:off x="6572251" y="6464301"/>
            <a:ext cx="2133600" cy="365125"/>
          </a:xfrm>
          <a:prstGeom prst="rect">
            <a:avLst/>
          </a:prstGeom>
          <a:noFill/>
        </p:spPr>
        <p:txBody>
          <a:bodyPr vert="horz" wrap="square" lIns="91440" tIns="45720" rIns="91440" bIns="45720" numCol="1" anchor="t" anchorCtr="0" compatLnSpc="1">
            <a:prstTxWarp prst="textNoShape">
              <a:avLst/>
            </a:prstTxWarp>
          </a:bodyPr>
          <a:lstStyle>
            <a:lvl1pPr algn="ctr">
              <a:defRPr sz="1000">
                <a:solidFill>
                  <a:schemeClr val="tx1"/>
                </a:solidFill>
                <a:latin typeface="Arial" pitchFamily="34" charset="0"/>
                <a:ea typeface="Arial" pitchFamily="34" charset="0"/>
                <a:cs typeface="Arial" pitchFamily="34" charset="0"/>
              </a:defRPr>
            </a:lvl1pPr>
          </a:lstStyle>
          <a:p>
            <a:pPr algn="r"/>
            <a:fld id="{C67C72BF-1F5D-4637-B4BC-DD2639B204D9}" type="slidenum">
              <a:rPr lang="en-US" smtClean="0"/>
              <a:pPr algn="r"/>
              <a:t>‹#›</a:t>
            </a:fld>
            <a:endParaRPr lang="en-US" dirty="0"/>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27025" y="1666875"/>
            <a:ext cx="4114800" cy="4483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94225" y="1666875"/>
            <a:ext cx="4116388" cy="4483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5"/>
          <p:cNvSpPr>
            <a:spLocks noGrp="1"/>
          </p:cNvSpPr>
          <p:nvPr>
            <p:ph type="sldNum" sz="quarter" idx="4"/>
          </p:nvPr>
        </p:nvSpPr>
        <p:spPr>
          <a:xfrm>
            <a:off x="6572251" y="6464301"/>
            <a:ext cx="2133600" cy="365125"/>
          </a:xfrm>
          <a:prstGeom prst="rect">
            <a:avLst/>
          </a:prstGeom>
          <a:noFill/>
        </p:spPr>
        <p:txBody>
          <a:bodyPr vert="horz" wrap="square" lIns="91440" tIns="45720" rIns="91440" bIns="45720" numCol="1" anchor="t" anchorCtr="0" compatLnSpc="1">
            <a:prstTxWarp prst="textNoShape">
              <a:avLst/>
            </a:prstTxWarp>
          </a:bodyPr>
          <a:lstStyle>
            <a:lvl1pPr algn="ctr">
              <a:defRPr sz="1000">
                <a:solidFill>
                  <a:schemeClr val="tx1"/>
                </a:solidFill>
                <a:latin typeface="Arial" pitchFamily="34" charset="0"/>
                <a:ea typeface="Arial" pitchFamily="34" charset="0"/>
                <a:cs typeface="Arial" pitchFamily="34" charset="0"/>
              </a:defRPr>
            </a:lvl1pPr>
          </a:lstStyle>
          <a:p>
            <a:pPr algn="r"/>
            <a:fld id="{C67C72BF-1F5D-4637-B4BC-DD2639B204D9}" type="slidenum">
              <a:rPr lang="en-US" smtClean="0"/>
              <a:pPr algn="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OC - Table of Contents">
    <p:spTree>
      <p:nvGrpSpPr>
        <p:cNvPr id="1" name=""/>
        <p:cNvGrpSpPr/>
        <p:nvPr/>
      </p:nvGrpSpPr>
      <p:grpSpPr>
        <a:xfrm>
          <a:off x="0" y="0"/>
          <a:ext cx="0" cy="0"/>
          <a:chOff x="0" y="0"/>
          <a:chExt cx="0" cy="0"/>
        </a:xfrm>
      </p:grpSpPr>
      <p:sp>
        <p:nvSpPr>
          <p:cNvPr id="6" name="Title Placeholder 1"/>
          <p:cNvSpPr>
            <a:spLocks noGrp="1"/>
          </p:cNvSpPr>
          <p:nvPr>
            <p:ph type="title"/>
          </p:nvPr>
        </p:nvSpPr>
        <p:spPr>
          <a:xfrm>
            <a:off x="457200" y="1"/>
            <a:ext cx="8229600" cy="825500"/>
          </a:xfrm>
          <a:prstGeom prst="rect">
            <a:avLst/>
          </a:prstGeom>
        </p:spPr>
        <p:txBody>
          <a:bodyPr vert="horz" lIns="0" tIns="45720" rIns="91440" bIns="45720" rtlCol="0" anchor="b" anchorCtr="0">
            <a:normAutofit/>
          </a:bodyPr>
          <a:lstStyle>
            <a:lvl1pPr>
              <a:defRPr>
                <a:solidFill>
                  <a:schemeClr val="bg1"/>
                </a:solidFill>
              </a:defRPr>
            </a:lvl1pPr>
          </a:lstStyle>
          <a:p>
            <a:r>
              <a:rPr lang="en-US" smtClean="0"/>
              <a:t>Click to edit Master title style</a:t>
            </a:r>
            <a:endParaRPr lang="en-US" dirty="0"/>
          </a:p>
        </p:txBody>
      </p:sp>
      <p:sp>
        <p:nvSpPr>
          <p:cNvPr id="5" name="Slide Number Placeholder 5"/>
          <p:cNvSpPr>
            <a:spLocks noGrp="1"/>
          </p:cNvSpPr>
          <p:nvPr>
            <p:ph type="sldNum" sz="quarter" idx="4"/>
          </p:nvPr>
        </p:nvSpPr>
        <p:spPr>
          <a:xfrm>
            <a:off x="6572251" y="6464301"/>
            <a:ext cx="2133600" cy="365125"/>
          </a:xfrm>
          <a:prstGeom prst="rect">
            <a:avLst/>
          </a:prstGeom>
          <a:noFill/>
        </p:spPr>
        <p:txBody>
          <a:bodyPr vert="horz" wrap="square" lIns="91440" tIns="45720" rIns="91440" bIns="45720" numCol="1" anchor="t" anchorCtr="0" compatLnSpc="1">
            <a:prstTxWarp prst="textNoShape">
              <a:avLst/>
            </a:prstTxWarp>
          </a:bodyPr>
          <a:lstStyle>
            <a:lvl1pPr algn="r">
              <a:defRPr sz="1000">
                <a:solidFill>
                  <a:schemeClr val="tx1"/>
                </a:solidFill>
                <a:latin typeface="Arial" pitchFamily="34" charset="0"/>
                <a:ea typeface="Arial" pitchFamily="34" charset="0"/>
                <a:cs typeface="Arial" pitchFamily="34" charset="0"/>
              </a:defRPr>
            </a:lvl1pPr>
          </a:lstStyle>
          <a:p>
            <a:fld id="{C67C72BF-1F5D-4637-B4BC-DD2639B204D9}" type="slidenum">
              <a:rPr lang="en-US" smtClean="0"/>
              <a:pPr/>
              <a:t>‹#›</a:t>
            </a:fld>
            <a:endParaRPr lang="en-US" dirty="0"/>
          </a:p>
        </p:txBody>
      </p:sp>
      <p:sp>
        <p:nvSpPr>
          <p:cNvPr id="8" name="Text Placeholder 7"/>
          <p:cNvSpPr>
            <a:spLocks noGrp="1"/>
          </p:cNvSpPr>
          <p:nvPr>
            <p:ph type="body" sz="quarter" idx="10"/>
          </p:nvPr>
        </p:nvSpPr>
        <p:spPr>
          <a:xfrm>
            <a:off x="457200" y="914400"/>
            <a:ext cx="8220075" cy="5198165"/>
          </a:xfrm>
        </p:spPr>
        <p:txBody>
          <a:bodyPr tIns="0"/>
          <a:lstStyle>
            <a:lvl1pPr marL="342900" indent="-342900">
              <a:spcBef>
                <a:spcPts val="1200"/>
              </a:spcBef>
              <a:spcAft>
                <a:spcPts val="0"/>
              </a:spcAft>
              <a:buClr>
                <a:schemeClr val="bg1">
                  <a:lumMod val="65000"/>
                </a:schemeClr>
              </a:buClr>
              <a:buFont typeface="+mj-lt"/>
              <a:buAutoNum type="arabicPeriod"/>
              <a:defRPr/>
            </a:lvl1pPr>
            <a:lvl2pPr marL="685800" indent="-342900">
              <a:spcBef>
                <a:spcPts val="0"/>
              </a:spcBef>
              <a:spcAft>
                <a:spcPts val="0"/>
              </a:spcAft>
              <a:buClr>
                <a:schemeClr val="bg1">
                  <a:lumMod val="65000"/>
                </a:schemeClr>
              </a:buClr>
              <a:buSzPct val="100000"/>
              <a:buFont typeface="+mj-lt"/>
              <a:buAutoNum type="alphaLcPeriod"/>
              <a:defRPr/>
            </a:lvl2pPr>
            <a:lvl3pPr marL="635000" indent="-342900">
              <a:buFont typeface="+mj-lt"/>
              <a:buAutoNum type="arabicPeriod"/>
              <a:defRPr/>
            </a:lvl3pPr>
            <a:lvl4pPr marL="749300" indent="-228600">
              <a:buFont typeface="+mj-lt"/>
              <a:buAutoNum type="arabicPeriod"/>
              <a:defRPr/>
            </a:lvl4pPr>
            <a:lvl5pPr marL="977900" indent="-228600">
              <a:buFont typeface="+mj-lt"/>
              <a:buAutoNum type="arabicPeriod"/>
              <a:defRPr/>
            </a:lvl5pPr>
          </a:lstStyle>
          <a:p>
            <a:pPr lvl="0"/>
            <a:r>
              <a:rPr lang="en-US" dirty="0" smtClean="0"/>
              <a:t>Click to edit Master text styles</a:t>
            </a:r>
          </a:p>
          <a:p>
            <a:pPr lvl="1"/>
            <a:r>
              <a:rPr lang="en-US" dirty="0" smtClean="0"/>
              <a:t>Second level</a:t>
            </a:r>
          </a:p>
        </p:txBody>
      </p:sp>
      <p:sp>
        <p:nvSpPr>
          <p:cNvPr id="9" name="Footer Placeholder 8"/>
          <p:cNvSpPr>
            <a:spLocks noGrp="1"/>
          </p:cNvSpPr>
          <p:nvPr>
            <p:ph type="ftr" sz="quarter" idx="3"/>
          </p:nvPr>
        </p:nvSpPr>
        <p:spPr bwMode="grayWhite">
          <a:xfrm>
            <a:off x="1544320" y="6645275"/>
            <a:ext cx="2672080" cy="212725"/>
          </a:xfrm>
          <a:prstGeom prst="rect">
            <a:avLst/>
          </a:prstGeom>
        </p:spPr>
        <p:txBody>
          <a:bodyPr vert="horz" lIns="91440" tIns="45720" rIns="91440" bIns="45720" rtlCol="0" anchor="ctr"/>
          <a:lstStyle>
            <a:lvl1pPr algn="l">
              <a:defRPr sz="500">
                <a:solidFill>
                  <a:schemeClr val="bg1"/>
                </a:solidFill>
              </a:defRPr>
            </a:lvl1pPr>
          </a:lstStyle>
          <a:p>
            <a:r>
              <a:rPr lang="en-US" dirty="0" smtClean="0"/>
              <a:t>Last saved: Thursday, July 19, 2012 at 7:29 PM</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Source Slide Placeholder">
    <p:spTree>
      <p:nvGrpSpPr>
        <p:cNvPr id="1" name=""/>
        <p:cNvGrpSpPr/>
        <p:nvPr/>
      </p:nvGrpSpPr>
      <p:grpSpPr>
        <a:xfrm>
          <a:off x="0" y="0"/>
          <a:ext cx="0" cy="0"/>
          <a:chOff x="0" y="0"/>
          <a:chExt cx="0" cy="0"/>
        </a:xfrm>
      </p:grpSpPr>
      <p:sp>
        <p:nvSpPr>
          <p:cNvPr id="4" name="Slide Number Placeholder 5"/>
          <p:cNvSpPr>
            <a:spLocks noGrp="1"/>
          </p:cNvSpPr>
          <p:nvPr>
            <p:ph type="sldNum" sz="quarter" idx="4"/>
          </p:nvPr>
        </p:nvSpPr>
        <p:spPr>
          <a:xfrm>
            <a:off x="6572251" y="6464301"/>
            <a:ext cx="2133600" cy="365125"/>
          </a:xfrm>
          <a:prstGeom prst="rect">
            <a:avLst/>
          </a:prstGeom>
          <a:noFill/>
        </p:spPr>
        <p:txBody>
          <a:bodyPr vert="horz" wrap="square" lIns="91440" tIns="45720" rIns="91440" bIns="45720" numCol="1" anchor="t" anchorCtr="0" compatLnSpc="1">
            <a:prstTxWarp prst="textNoShape">
              <a:avLst/>
            </a:prstTxWarp>
          </a:bodyPr>
          <a:lstStyle>
            <a:lvl1pPr algn="r">
              <a:defRPr sz="1000">
                <a:solidFill>
                  <a:schemeClr val="tx1"/>
                </a:solidFill>
                <a:latin typeface="Arial" pitchFamily="34" charset="0"/>
                <a:ea typeface="Arial" pitchFamily="34" charset="0"/>
                <a:cs typeface="Arial" pitchFamily="34" charset="0"/>
              </a:defRPr>
            </a:lvl1pPr>
          </a:lstStyle>
          <a:p>
            <a:fld id="{C67C72BF-1F5D-4637-B4BC-DD2639B204D9}" type="slidenum">
              <a:rPr lang="en-US" smtClean="0"/>
              <a:pPr/>
              <a:t>‹#›</a:t>
            </a:fld>
            <a:endParaRPr lang="en-US" dirty="0"/>
          </a:p>
        </p:txBody>
      </p:sp>
      <p:sp>
        <p:nvSpPr>
          <p:cNvPr id="3" name="Footer Placeholder 2"/>
          <p:cNvSpPr>
            <a:spLocks noGrp="1"/>
          </p:cNvSpPr>
          <p:nvPr>
            <p:ph type="ftr" sz="quarter" idx="10"/>
          </p:nvPr>
        </p:nvSpPr>
        <p:spPr/>
        <p:txBody>
          <a:bodyPr/>
          <a:lstStyle/>
          <a:p>
            <a:r>
              <a:rPr lang="en-US" dirty="0" smtClean="0"/>
              <a:t>Last saved: Thursday, July 19, 2012 at 7:29 PM</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Tagline and Footnot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Text Placeholder 7"/>
          <p:cNvSpPr>
            <a:spLocks noGrp="1"/>
          </p:cNvSpPr>
          <p:nvPr>
            <p:ph type="body" sz="quarter" idx="13" hasCustomPrompt="1"/>
          </p:nvPr>
        </p:nvSpPr>
        <p:spPr>
          <a:xfrm>
            <a:off x="457200" y="5452646"/>
            <a:ext cx="8229600" cy="338554"/>
          </a:xfrm>
        </p:spPr>
        <p:txBody>
          <a:bodyPr wrap="square" anchor="b" anchorCtr="0">
            <a:spAutoFit/>
          </a:bodyPr>
          <a:lstStyle>
            <a:lvl1pPr algn="ctr">
              <a:defRPr sz="1600" b="1" i="1">
                <a:solidFill>
                  <a:schemeClr val="accent2"/>
                </a:solidFill>
              </a:defRPr>
            </a:lvl1pPr>
          </a:lstStyle>
          <a:p>
            <a:pPr lvl="0"/>
            <a:r>
              <a:rPr lang="en-US" dirty="0" smtClean="0"/>
              <a:t>Click to Edit Master Text Styles</a:t>
            </a:r>
            <a:endParaRPr lang="en-US" dirty="0"/>
          </a:p>
        </p:txBody>
      </p:sp>
      <p:sp>
        <p:nvSpPr>
          <p:cNvPr id="7" name="Slide Number Placeholder 5"/>
          <p:cNvSpPr>
            <a:spLocks noGrp="1"/>
          </p:cNvSpPr>
          <p:nvPr>
            <p:ph type="sldNum" sz="quarter" idx="4"/>
          </p:nvPr>
        </p:nvSpPr>
        <p:spPr>
          <a:xfrm>
            <a:off x="6572251" y="6464301"/>
            <a:ext cx="2133600" cy="365125"/>
          </a:xfrm>
          <a:prstGeom prst="rect">
            <a:avLst/>
          </a:prstGeom>
          <a:noFill/>
        </p:spPr>
        <p:txBody>
          <a:bodyPr vert="horz" wrap="square" lIns="91440" tIns="45720" rIns="91440" bIns="45720" numCol="1" anchor="t" anchorCtr="0" compatLnSpc="1">
            <a:prstTxWarp prst="textNoShape">
              <a:avLst/>
            </a:prstTxWarp>
          </a:bodyPr>
          <a:lstStyle>
            <a:lvl1pPr algn="r">
              <a:defRPr sz="1000">
                <a:solidFill>
                  <a:schemeClr val="tx1"/>
                </a:solidFill>
                <a:latin typeface="Arial" pitchFamily="34" charset="0"/>
                <a:ea typeface="Arial" pitchFamily="34" charset="0"/>
                <a:cs typeface="Arial" pitchFamily="34" charset="0"/>
              </a:defRPr>
            </a:lvl1pPr>
          </a:lstStyle>
          <a:p>
            <a:fld id="{C67C72BF-1F5D-4637-B4BC-DD2639B204D9}" type="slidenum">
              <a:rPr lang="en-US" smtClean="0"/>
              <a:pPr/>
              <a:t>‹#›</a:t>
            </a:fld>
            <a:endParaRPr lang="en-US" dirty="0"/>
          </a:p>
        </p:txBody>
      </p:sp>
      <p:sp>
        <p:nvSpPr>
          <p:cNvPr id="8" name="Text Placeholder 6"/>
          <p:cNvSpPr>
            <a:spLocks noGrp="1"/>
          </p:cNvSpPr>
          <p:nvPr>
            <p:ph type="body" sz="quarter" idx="11"/>
          </p:nvPr>
        </p:nvSpPr>
        <p:spPr>
          <a:xfrm>
            <a:off x="457200" y="5867400"/>
            <a:ext cx="8229600" cy="304800"/>
          </a:xfrm>
        </p:spPr>
        <p:txBody>
          <a:bodyPr bIns="18288" anchor="b" anchorCtr="0">
            <a:noAutofit/>
          </a:bodyPr>
          <a:lstStyle>
            <a:lvl1pPr marL="114300" indent="-114300">
              <a:lnSpc>
                <a:spcPct val="100000"/>
              </a:lnSpc>
              <a:spcBef>
                <a:spcPts val="300"/>
              </a:spcBef>
              <a:spcAft>
                <a:spcPts val="0"/>
              </a:spcAft>
              <a:buFont typeface="+mj-lt"/>
              <a:buNone/>
              <a:tabLst>
                <a:tab pos="114300" algn="l"/>
              </a:tabLst>
              <a:defRPr sz="800" b="0" i="0">
                <a:latin typeface="+mn-lt"/>
              </a:defRPr>
            </a:lvl1pPr>
            <a:lvl2pPr>
              <a:spcAft>
                <a:spcPts val="0"/>
              </a:spcAft>
              <a:buFontTx/>
              <a:buNone/>
              <a:defRPr sz="800" i="1">
                <a:latin typeface="+mn-lt"/>
              </a:defRPr>
            </a:lvl2pPr>
            <a:lvl3pPr marL="520700" indent="-228600">
              <a:spcAft>
                <a:spcPts val="0"/>
              </a:spcAft>
              <a:buFontTx/>
              <a:buNone/>
              <a:defRPr sz="800" i="1">
                <a:latin typeface="+mn-lt"/>
              </a:defRPr>
            </a:lvl3pPr>
            <a:lvl4pPr marL="749300" indent="-228600">
              <a:spcAft>
                <a:spcPts val="0"/>
              </a:spcAft>
              <a:buFontTx/>
              <a:buNone/>
              <a:defRPr sz="800" i="1">
                <a:latin typeface="+mn-lt"/>
              </a:defRPr>
            </a:lvl4pPr>
            <a:lvl5pPr marL="977900" indent="-228600">
              <a:spcAft>
                <a:spcPts val="0"/>
              </a:spcAft>
              <a:buFontTx/>
              <a:buNone/>
              <a:defRPr sz="800" i="1">
                <a:latin typeface="+mn-lt"/>
              </a:defRPr>
            </a:lvl5pPr>
          </a:lstStyle>
          <a:p>
            <a:pPr lvl="0"/>
            <a:r>
              <a:rPr lang="en-US" dirty="0" smtClean="0"/>
              <a:t>Click to edit Master text styles</a:t>
            </a:r>
          </a:p>
        </p:txBody>
      </p:sp>
      <p:sp>
        <p:nvSpPr>
          <p:cNvPr id="9" name="Content Placeholder 8"/>
          <p:cNvSpPr>
            <a:spLocks noGrp="1"/>
          </p:cNvSpPr>
          <p:nvPr>
            <p:ph sz="quarter" idx="14"/>
          </p:nvPr>
        </p:nvSpPr>
        <p:spPr>
          <a:xfrm>
            <a:off x="457200" y="912813"/>
            <a:ext cx="8229600" cy="4433887"/>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Footer Placeholder 9"/>
          <p:cNvSpPr>
            <a:spLocks noGrp="1"/>
          </p:cNvSpPr>
          <p:nvPr>
            <p:ph type="ftr" sz="quarter" idx="15"/>
          </p:nvPr>
        </p:nvSpPr>
        <p:spPr/>
        <p:txBody>
          <a:bodyPr/>
          <a:lstStyle/>
          <a:p>
            <a:r>
              <a:rPr lang="en-US" dirty="0" smtClean="0"/>
              <a:t>Last saved: Thursday, July 19, 2012 at 7:29 PM</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mp; Footnot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5"/>
          <p:cNvSpPr>
            <a:spLocks noGrp="1"/>
          </p:cNvSpPr>
          <p:nvPr>
            <p:ph type="sldNum" sz="quarter" idx="4"/>
          </p:nvPr>
        </p:nvSpPr>
        <p:spPr>
          <a:xfrm>
            <a:off x="6572251" y="6464301"/>
            <a:ext cx="2133600" cy="365125"/>
          </a:xfrm>
          <a:prstGeom prst="rect">
            <a:avLst/>
          </a:prstGeom>
          <a:noFill/>
        </p:spPr>
        <p:txBody>
          <a:bodyPr vert="horz" wrap="square" lIns="91440" tIns="45720" rIns="91440" bIns="45720" numCol="1" anchor="t" anchorCtr="0" compatLnSpc="1">
            <a:prstTxWarp prst="textNoShape">
              <a:avLst/>
            </a:prstTxWarp>
          </a:bodyPr>
          <a:lstStyle>
            <a:lvl1pPr algn="r">
              <a:defRPr sz="1000">
                <a:solidFill>
                  <a:schemeClr val="tx1"/>
                </a:solidFill>
                <a:latin typeface="Arial" pitchFamily="34" charset="0"/>
                <a:ea typeface="Arial" pitchFamily="34" charset="0"/>
                <a:cs typeface="Arial" pitchFamily="34" charset="0"/>
              </a:defRPr>
            </a:lvl1pPr>
          </a:lstStyle>
          <a:p>
            <a:fld id="{C67C72BF-1F5D-4637-B4BC-DD2639B204D9}" type="slidenum">
              <a:rPr lang="en-US" smtClean="0"/>
              <a:pPr/>
              <a:t>‹#›</a:t>
            </a:fld>
            <a:endParaRPr lang="en-US" dirty="0"/>
          </a:p>
        </p:txBody>
      </p:sp>
      <p:sp>
        <p:nvSpPr>
          <p:cNvPr id="6" name="Text Placeholder 6"/>
          <p:cNvSpPr>
            <a:spLocks noGrp="1"/>
          </p:cNvSpPr>
          <p:nvPr>
            <p:ph type="body" sz="quarter" idx="11"/>
          </p:nvPr>
        </p:nvSpPr>
        <p:spPr>
          <a:xfrm>
            <a:off x="457200" y="5867400"/>
            <a:ext cx="8229600" cy="304800"/>
          </a:xfrm>
        </p:spPr>
        <p:txBody>
          <a:bodyPr bIns="18288" anchor="b" anchorCtr="0">
            <a:noAutofit/>
          </a:bodyPr>
          <a:lstStyle>
            <a:lvl1pPr marL="114300" indent="-114300">
              <a:lnSpc>
                <a:spcPct val="100000"/>
              </a:lnSpc>
              <a:spcBef>
                <a:spcPts val="300"/>
              </a:spcBef>
              <a:spcAft>
                <a:spcPts val="0"/>
              </a:spcAft>
              <a:buFont typeface="+mj-lt"/>
              <a:buNone/>
              <a:tabLst>
                <a:tab pos="114300" algn="l"/>
              </a:tabLst>
              <a:defRPr sz="800" b="0" i="0">
                <a:latin typeface="+mn-lt"/>
              </a:defRPr>
            </a:lvl1pPr>
            <a:lvl2pPr>
              <a:spcAft>
                <a:spcPts val="0"/>
              </a:spcAft>
              <a:buFontTx/>
              <a:buNone/>
              <a:defRPr sz="800" i="1">
                <a:latin typeface="+mn-lt"/>
              </a:defRPr>
            </a:lvl2pPr>
            <a:lvl3pPr marL="520700" indent="-228600">
              <a:spcAft>
                <a:spcPts val="0"/>
              </a:spcAft>
              <a:buFontTx/>
              <a:buNone/>
              <a:defRPr sz="800" i="1">
                <a:latin typeface="+mn-lt"/>
              </a:defRPr>
            </a:lvl3pPr>
            <a:lvl4pPr marL="749300" indent="-228600">
              <a:spcAft>
                <a:spcPts val="0"/>
              </a:spcAft>
              <a:buFontTx/>
              <a:buNone/>
              <a:defRPr sz="800" i="1">
                <a:latin typeface="+mn-lt"/>
              </a:defRPr>
            </a:lvl4pPr>
            <a:lvl5pPr marL="977900" indent="-228600">
              <a:spcAft>
                <a:spcPts val="0"/>
              </a:spcAft>
              <a:buFontTx/>
              <a:buNone/>
              <a:defRPr sz="800" i="1">
                <a:latin typeface="+mn-lt"/>
              </a:defRPr>
            </a:lvl5pPr>
          </a:lstStyle>
          <a:p>
            <a:pPr lvl="0"/>
            <a:r>
              <a:rPr lang="en-US" dirty="0" smtClean="0"/>
              <a:t>Click to edit Master text styles</a:t>
            </a:r>
          </a:p>
        </p:txBody>
      </p:sp>
      <p:sp>
        <p:nvSpPr>
          <p:cNvPr id="7" name="Footer Placeholder 6"/>
          <p:cNvSpPr>
            <a:spLocks noGrp="1"/>
          </p:cNvSpPr>
          <p:nvPr>
            <p:ph type="ftr" sz="quarter" idx="12"/>
          </p:nvPr>
        </p:nvSpPr>
        <p:spPr/>
        <p:txBody>
          <a:bodyPr/>
          <a:lstStyle/>
          <a:p>
            <a:r>
              <a:rPr lang="en-US" dirty="0" smtClean="0"/>
              <a:t>Last saved: Thursday, July 19, 2012 at 7:29 PM</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a:noFill/>
        </p:spPr>
        <p:txBody>
          <a:bodyPr/>
          <a:lstStyle>
            <a:lvl1pPr algn="r">
              <a:defRPr/>
            </a:lvl1pPr>
          </a:lstStyle>
          <a:p>
            <a:fld id="{C67C72BF-1F5D-4637-B4BC-DD2639B204D9}" type="slidenum">
              <a:rPr lang="en-US" smtClean="0"/>
              <a:pPr/>
              <a:t>‹#›</a:t>
            </a:fld>
            <a:endParaRPr lang="en-US" dirty="0"/>
          </a:p>
        </p:txBody>
      </p:sp>
      <p:sp>
        <p:nvSpPr>
          <p:cNvPr id="6" name="Content Placeholder 5"/>
          <p:cNvSpPr>
            <a:spLocks noGrp="1"/>
          </p:cNvSpPr>
          <p:nvPr>
            <p:ph sz="quarter" idx="12"/>
          </p:nvPr>
        </p:nvSpPr>
        <p:spPr>
          <a:xfrm>
            <a:off x="456441" y="912813"/>
            <a:ext cx="8220420" cy="5118721"/>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6"/>
          <p:cNvSpPr>
            <a:spLocks noGrp="1"/>
          </p:cNvSpPr>
          <p:nvPr>
            <p:ph type="ftr" sz="quarter" idx="13"/>
          </p:nvPr>
        </p:nvSpPr>
        <p:spPr/>
        <p:txBody>
          <a:bodyPr/>
          <a:lstStyle/>
          <a:p>
            <a:r>
              <a:rPr lang="en-US" dirty="0" smtClean="0"/>
              <a:t>Last saved: Thursday, July 19, 2012 at 7:29 PM</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Focused Content, Tagline, Footnote">
    <p:spTree>
      <p:nvGrpSpPr>
        <p:cNvPr id="1" name=""/>
        <p:cNvGrpSpPr/>
        <p:nvPr/>
      </p:nvGrpSpPr>
      <p:grpSpPr>
        <a:xfrm>
          <a:off x="0" y="0"/>
          <a:ext cx="0" cy="0"/>
          <a:chOff x="0" y="0"/>
          <a:chExt cx="0" cy="0"/>
        </a:xfrm>
      </p:grpSpPr>
      <p:sp>
        <p:nvSpPr>
          <p:cNvPr id="6" name="Text Placeholder 7"/>
          <p:cNvSpPr>
            <a:spLocks noGrp="1"/>
          </p:cNvSpPr>
          <p:nvPr>
            <p:ph type="body" sz="quarter" idx="13" hasCustomPrompt="1"/>
          </p:nvPr>
        </p:nvSpPr>
        <p:spPr>
          <a:xfrm>
            <a:off x="457200" y="5452646"/>
            <a:ext cx="8229600" cy="338554"/>
          </a:xfrm>
        </p:spPr>
        <p:txBody>
          <a:bodyPr wrap="square" anchor="b" anchorCtr="0">
            <a:spAutoFit/>
          </a:bodyPr>
          <a:lstStyle>
            <a:lvl1pPr algn="ctr">
              <a:defRPr sz="1600" b="1" i="1">
                <a:solidFill>
                  <a:schemeClr val="accent2"/>
                </a:solidFill>
              </a:defRPr>
            </a:lvl1pPr>
          </a:lstStyle>
          <a:p>
            <a:pPr lvl="0"/>
            <a:r>
              <a:rPr lang="en-US" dirty="0" smtClean="0"/>
              <a:t>Click to Edit Master Text Styles</a:t>
            </a:r>
            <a:endParaRPr lang="en-US" dirty="0"/>
          </a:p>
        </p:txBody>
      </p:sp>
      <p:sp>
        <p:nvSpPr>
          <p:cNvPr id="9" name="Content Placeholder 8"/>
          <p:cNvSpPr>
            <a:spLocks noGrp="1"/>
          </p:cNvSpPr>
          <p:nvPr>
            <p:ph sz="quarter" idx="14"/>
          </p:nvPr>
        </p:nvSpPr>
        <p:spPr>
          <a:xfrm>
            <a:off x="457200" y="914400"/>
            <a:ext cx="8229600" cy="4343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Slide Number Placeholder 5"/>
          <p:cNvSpPr>
            <a:spLocks noGrp="1"/>
          </p:cNvSpPr>
          <p:nvPr>
            <p:ph type="sldNum" sz="quarter" idx="4"/>
          </p:nvPr>
        </p:nvSpPr>
        <p:spPr>
          <a:xfrm>
            <a:off x="6572251" y="6464301"/>
            <a:ext cx="2133600" cy="365125"/>
          </a:xfrm>
          <a:prstGeom prst="rect">
            <a:avLst/>
          </a:prstGeom>
          <a:noFill/>
        </p:spPr>
        <p:txBody>
          <a:bodyPr vert="horz" wrap="square" lIns="91440" tIns="45720" rIns="91440" bIns="45720" numCol="1" anchor="t" anchorCtr="0" compatLnSpc="1">
            <a:prstTxWarp prst="textNoShape">
              <a:avLst/>
            </a:prstTxWarp>
          </a:bodyPr>
          <a:lstStyle>
            <a:lvl1pPr algn="r">
              <a:defRPr sz="1000">
                <a:solidFill>
                  <a:schemeClr val="tx1"/>
                </a:solidFill>
                <a:latin typeface="Arial" pitchFamily="34" charset="0"/>
                <a:ea typeface="Arial" pitchFamily="34" charset="0"/>
                <a:cs typeface="Arial" pitchFamily="34" charset="0"/>
              </a:defRPr>
            </a:lvl1pPr>
          </a:lstStyle>
          <a:p>
            <a:fld id="{C67C72BF-1F5D-4637-B4BC-DD2639B204D9}" type="slidenum">
              <a:rPr lang="en-US" smtClean="0"/>
              <a:pPr/>
              <a:t>‹#›</a:t>
            </a:fld>
            <a:endParaRPr lang="en-US" dirty="0"/>
          </a:p>
        </p:txBody>
      </p:sp>
      <p:sp>
        <p:nvSpPr>
          <p:cNvPr id="7" name="Title Placeholder 1"/>
          <p:cNvSpPr>
            <a:spLocks noGrp="1"/>
          </p:cNvSpPr>
          <p:nvPr>
            <p:ph type="title"/>
          </p:nvPr>
        </p:nvSpPr>
        <p:spPr>
          <a:xfrm>
            <a:off x="457200" y="1"/>
            <a:ext cx="8229600" cy="825500"/>
          </a:xfrm>
          <a:prstGeom prst="rect">
            <a:avLst/>
          </a:prstGeom>
        </p:spPr>
        <p:txBody>
          <a:bodyPr vert="horz" lIns="0" tIns="45720" rIns="91440" bIns="45720" rtlCol="0" anchor="b" anchorCtr="0">
            <a:normAutofit/>
          </a:bodyPr>
          <a:lstStyle/>
          <a:p>
            <a:r>
              <a:rPr lang="en-US" smtClean="0"/>
              <a:t>Click to edit Master title style</a:t>
            </a:r>
            <a:endParaRPr lang="en-US" dirty="0"/>
          </a:p>
        </p:txBody>
      </p:sp>
      <p:sp>
        <p:nvSpPr>
          <p:cNvPr id="10" name="Text Placeholder 6"/>
          <p:cNvSpPr>
            <a:spLocks noGrp="1"/>
          </p:cNvSpPr>
          <p:nvPr>
            <p:ph type="body" sz="quarter" idx="11"/>
          </p:nvPr>
        </p:nvSpPr>
        <p:spPr>
          <a:xfrm>
            <a:off x="457200" y="5867400"/>
            <a:ext cx="8229600" cy="304800"/>
          </a:xfrm>
        </p:spPr>
        <p:txBody>
          <a:bodyPr bIns="18288" anchor="b" anchorCtr="0">
            <a:noAutofit/>
          </a:bodyPr>
          <a:lstStyle>
            <a:lvl1pPr marL="114300" indent="-114300">
              <a:lnSpc>
                <a:spcPct val="100000"/>
              </a:lnSpc>
              <a:spcBef>
                <a:spcPts val="300"/>
              </a:spcBef>
              <a:spcAft>
                <a:spcPts val="0"/>
              </a:spcAft>
              <a:buFont typeface="+mj-lt"/>
              <a:buNone/>
              <a:tabLst>
                <a:tab pos="114300" algn="l"/>
              </a:tabLst>
              <a:defRPr sz="800" b="0" i="0">
                <a:latin typeface="+mn-lt"/>
              </a:defRPr>
            </a:lvl1pPr>
            <a:lvl2pPr>
              <a:spcAft>
                <a:spcPts val="0"/>
              </a:spcAft>
              <a:buFontTx/>
              <a:buNone/>
              <a:defRPr sz="800" i="1">
                <a:latin typeface="+mn-lt"/>
              </a:defRPr>
            </a:lvl2pPr>
            <a:lvl3pPr marL="520700" indent="-228600">
              <a:spcAft>
                <a:spcPts val="0"/>
              </a:spcAft>
              <a:buFontTx/>
              <a:buNone/>
              <a:defRPr sz="800" i="1">
                <a:latin typeface="+mn-lt"/>
              </a:defRPr>
            </a:lvl3pPr>
            <a:lvl4pPr marL="749300" indent="-228600">
              <a:spcAft>
                <a:spcPts val="0"/>
              </a:spcAft>
              <a:buFontTx/>
              <a:buNone/>
              <a:defRPr sz="800" i="1">
                <a:latin typeface="+mn-lt"/>
              </a:defRPr>
            </a:lvl4pPr>
            <a:lvl5pPr marL="977900" indent="-228600">
              <a:spcAft>
                <a:spcPts val="0"/>
              </a:spcAft>
              <a:buFontTx/>
              <a:buNone/>
              <a:defRPr sz="800" i="1">
                <a:latin typeface="+mn-lt"/>
              </a:defRPr>
            </a:lvl5pPr>
          </a:lstStyle>
          <a:p>
            <a:pPr lvl="0"/>
            <a:r>
              <a:rPr lang="en-US" dirty="0" smtClean="0"/>
              <a:t>Click to edit Master text styles</a:t>
            </a:r>
          </a:p>
        </p:txBody>
      </p:sp>
      <p:sp>
        <p:nvSpPr>
          <p:cNvPr id="11" name="Footer Placeholder 10"/>
          <p:cNvSpPr>
            <a:spLocks noGrp="1"/>
          </p:cNvSpPr>
          <p:nvPr>
            <p:ph type="ftr" sz="quarter" idx="15"/>
          </p:nvPr>
        </p:nvSpPr>
        <p:spPr/>
        <p:txBody>
          <a:bodyPr/>
          <a:lstStyle/>
          <a:p>
            <a:r>
              <a:rPr lang="en-US" dirty="0" smtClean="0"/>
              <a:t>Last saved: Thursday, July 19, 2012 at 7:29 PM</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Focused Content, Footnote">
    <p:spTree>
      <p:nvGrpSpPr>
        <p:cNvPr id="1" name=""/>
        <p:cNvGrpSpPr/>
        <p:nvPr/>
      </p:nvGrpSpPr>
      <p:grpSpPr>
        <a:xfrm>
          <a:off x="0" y="0"/>
          <a:ext cx="0" cy="0"/>
          <a:chOff x="0" y="0"/>
          <a:chExt cx="0" cy="0"/>
        </a:xfrm>
      </p:grpSpPr>
      <p:sp>
        <p:nvSpPr>
          <p:cNvPr id="9" name="Content Placeholder 8"/>
          <p:cNvSpPr>
            <a:spLocks noGrp="1"/>
          </p:cNvSpPr>
          <p:nvPr>
            <p:ph sz="quarter" idx="14"/>
          </p:nvPr>
        </p:nvSpPr>
        <p:spPr>
          <a:xfrm>
            <a:off x="457200" y="914400"/>
            <a:ext cx="8229600" cy="48768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6572251" y="6464301"/>
            <a:ext cx="2133600" cy="365125"/>
          </a:xfrm>
          <a:prstGeom prst="rect">
            <a:avLst/>
          </a:prstGeom>
          <a:noFill/>
        </p:spPr>
        <p:txBody>
          <a:bodyPr vert="horz" wrap="square" lIns="91440" tIns="45720" rIns="91440" bIns="45720" numCol="1" anchor="t" anchorCtr="0" compatLnSpc="1">
            <a:prstTxWarp prst="textNoShape">
              <a:avLst/>
            </a:prstTxWarp>
          </a:bodyPr>
          <a:lstStyle>
            <a:lvl1pPr algn="r">
              <a:defRPr sz="1000">
                <a:solidFill>
                  <a:schemeClr val="tx1"/>
                </a:solidFill>
                <a:latin typeface="Arial" pitchFamily="34" charset="0"/>
                <a:ea typeface="Arial" pitchFamily="34" charset="0"/>
                <a:cs typeface="Arial" pitchFamily="34" charset="0"/>
              </a:defRPr>
            </a:lvl1pPr>
          </a:lstStyle>
          <a:p>
            <a:fld id="{C67C72BF-1F5D-4637-B4BC-DD2639B204D9}" type="slidenum">
              <a:rPr lang="en-US" smtClean="0"/>
              <a:pPr/>
              <a:t>‹#›</a:t>
            </a:fld>
            <a:endParaRPr lang="en-US" dirty="0"/>
          </a:p>
        </p:txBody>
      </p:sp>
      <p:sp>
        <p:nvSpPr>
          <p:cNvPr id="7" name="Title Placeholder 1"/>
          <p:cNvSpPr>
            <a:spLocks noGrp="1"/>
          </p:cNvSpPr>
          <p:nvPr>
            <p:ph type="title"/>
          </p:nvPr>
        </p:nvSpPr>
        <p:spPr>
          <a:xfrm>
            <a:off x="457200" y="1"/>
            <a:ext cx="8229600" cy="825500"/>
          </a:xfrm>
          <a:prstGeom prst="rect">
            <a:avLst/>
          </a:prstGeom>
        </p:spPr>
        <p:txBody>
          <a:bodyPr vert="horz" lIns="0" tIns="45720" rIns="91440" bIns="45720" rtlCol="0" anchor="b" anchorCtr="0">
            <a:normAutofit/>
          </a:bodyPr>
          <a:lstStyle/>
          <a:p>
            <a:r>
              <a:rPr lang="en-US" smtClean="0"/>
              <a:t>Click to edit Master title style</a:t>
            </a:r>
            <a:endParaRPr lang="en-US" dirty="0"/>
          </a:p>
        </p:txBody>
      </p:sp>
      <p:sp>
        <p:nvSpPr>
          <p:cNvPr id="8" name="Text Placeholder 6"/>
          <p:cNvSpPr>
            <a:spLocks noGrp="1"/>
          </p:cNvSpPr>
          <p:nvPr>
            <p:ph type="body" sz="quarter" idx="11"/>
          </p:nvPr>
        </p:nvSpPr>
        <p:spPr>
          <a:xfrm>
            <a:off x="457200" y="5867400"/>
            <a:ext cx="8229600" cy="304800"/>
          </a:xfrm>
        </p:spPr>
        <p:txBody>
          <a:bodyPr bIns="18288" anchor="b" anchorCtr="0">
            <a:noAutofit/>
          </a:bodyPr>
          <a:lstStyle>
            <a:lvl1pPr marL="114300" indent="-114300">
              <a:lnSpc>
                <a:spcPct val="100000"/>
              </a:lnSpc>
              <a:spcBef>
                <a:spcPts val="300"/>
              </a:spcBef>
              <a:spcAft>
                <a:spcPts val="0"/>
              </a:spcAft>
              <a:buFont typeface="+mj-lt"/>
              <a:buNone/>
              <a:tabLst>
                <a:tab pos="114300" algn="l"/>
              </a:tabLst>
              <a:defRPr sz="800" b="0" i="0">
                <a:latin typeface="+mn-lt"/>
              </a:defRPr>
            </a:lvl1pPr>
            <a:lvl2pPr>
              <a:spcAft>
                <a:spcPts val="0"/>
              </a:spcAft>
              <a:buFontTx/>
              <a:buNone/>
              <a:defRPr sz="800" i="1">
                <a:latin typeface="+mn-lt"/>
              </a:defRPr>
            </a:lvl2pPr>
            <a:lvl3pPr marL="520700" indent="-228600">
              <a:spcAft>
                <a:spcPts val="0"/>
              </a:spcAft>
              <a:buFontTx/>
              <a:buNone/>
              <a:defRPr sz="800" i="1">
                <a:latin typeface="+mn-lt"/>
              </a:defRPr>
            </a:lvl3pPr>
            <a:lvl4pPr marL="749300" indent="-228600">
              <a:spcAft>
                <a:spcPts val="0"/>
              </a:spcAft>
              <a:buFontTx/>
              <a:buNone/>
              <a:defRPr sz="800" i="1">
                <a:latin typeface="+mn-lt"/>
              </a:defRPr>
            </a:lvl4pPr>
            <a:lvl5pPr marL="977900" indent="-228600">
              <a:spcAft>
                <a:spcPts val="0"/>
              </a:spcAft>
              <a:buFontTx/>
              <a:buNone/>
              <a:defRPr sz="800" i="1">
                <a:latin typeface="+mn-lt"/>
              </a:defRPr>
            </a:lvl5pPr>
          </a:lstStyle>
          <a:p>
            <a:pPr lvl="0"/>
            <a:r>
              <a:rPr lang="en-US" dirty="0" smtClean="0"/>
              <a:t>Click to edit Master text styles</a:t>
            </a:r>
          </a:p>
        </p:txBody>
      </p:sp>
      <p:sp>
        <p:nvSpPr>
          <p:cNvPr id="11" name="Footer Placeholder 10"/>
          <p:cNvSpPr>
            <a:spLocks noGrp="1"/>
          </p:cNvSpPr>
          <p:nvPr>
            <p:ph type="ftr" sz="quarter" idx="15"/>
          </p:nvPr>
        </p:nvSpPr>
        <p:spPr/>
        <p:txBody>
          <a:bodyPr/>
          <a:lstStyle/>
          <a:p>
            <a:r>
              <a:rPr lang="en-US" dirty="0" smtClean="0"/>
              <a:t>Last saved: Thursday, July 19, 2012 at 7:29 PM</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image" Target="../media/image1.w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4" name="Group 16"/>
          <p:cNvGrpSpPr/>
          <p:nvPr/>
        </p:nvGrpSpPr>
        <p:grpSpPr>
          <a:xfrm>
            <a:off x="-10160" y="0"/>
            <a:ext cx="9354084" cy="866775"/>
            <a:chOff x="-10160" y="0"/>
            <a:chExt cx="9354084" cy="1245764"/>
          </a:xfrm>
        </p:grpSpPr>
        <p:sp>
          <p:nvSpPr>
            <p:cNvPr id="12" name="Freeform 11"/>
            <p:cNvSpPr/>
            <p:nvPr userDrawn="1"/>
          </p:nvSpPr>
          <p:spPr>
            <a:xfrm>
              <a:off x="-3597" y="0"/>
              <a:ext cx="9347521" cy="1242948"/>
            </a:xfrm>
            <a:custGeom>
              <a:avLst/>
              <a:gdLst>
                <a:gd name="connsiteX0" fmla="*/ 0 w 4799012"/>
                <a:gd name="connsiteY0" fmla="*/ 0 h 1225550"/>
                <a:gd name="connsiteX1" fmla="*/ 4799012 w 4799012"/>
                <a:gd name="connsiteY1" fmla="*/ 0 h 1225550"/>
                <a:gd name="connsiteX2" fmla="*/ 4799012 w 4799012"/>
                <a:gd name="connsiteY2" fmla="*/ 1225550 h 1225550"/>
                <a:gd name="connsiteX3" fmla="*/ 0 w 4799012"/>
                <a:gd name="connsiteY3" fmla="*/ 1225550 h 1225550"/>
                <a:gd name="connsiteX4" fmla="*/ 0 w 4799012"/>
                <a:gd name="connsiteY4" fmla="*/ 0 h 1225550"/>
                <a:gd name="connsiteX0" fmla="*/ 0 w 4799012"/>
                <a:gd name="connsiteY0" fmla="*/ 254 h 1225804"/>
                <a:gd name="connsiteX1" fmla="*/ 1220660 w 4799012"/>
                <a:gd name="connsiteY1" fmla="*/ 0 h 1225804"/>
                <a:gd name="connsiteX2" fmla="*/ 4799012 w 4799012"/>
                <a:gd name="connsiteY2" fmla="*/ 254 h 1225804"/>
                <a:gd name="connsiteX3" fmla="*/ 4799012 w 4799012"/>
                <a:gd name="connsiteY3" fmla="*/ 1225804 h 1225804"/>
                <a:gd name="connsiteX4" fmla="*/ 0 w 4799012"/>
                <a:gd name="connsiteY4" fmla="*/ 1225804 h 1225804"/>
                <a:gd name="connsiteX5" fmla="*/ 0 w 4799012"/>
                <a:gd name="connsiteY5" fmla="*/ 254 h 1225804"/>
                <a:gd name="connsiteX0" fmla="*/ 0 w 4799012"/>
                <a:gd name="connsiteY0" fmla="*/ 6350 h 1231900"/>
                <a:gd name="connsiteX1" fmla="*/ 1220660 w 4799012"/>
                <a:gd name="connsiteY1" fmla="*/ 6096 h 1231900"/>
                <a:gd name="connsiteX2" fmla="*/ 3317684 w 4799012"/>
                <a:gd name="connsiteY2" fmla="*/ 0 h 1231900"/>
                <a:gd name="connsiteX3" fmla="*/ 4799012 w 4799012"/>
                <a:gd name="connsiteY3" fmla="*/ 6350 h 1231900"/>
                <a:gd name="connsiteX4" fmla="*/ 4799012 w 4799012"/>
                <a:gd name="connsiteY4" fmla="*/ 1231900 h 1231900"/>
                <a:gd name="connsiteX5" fmla="*/ 0 w 4799012"/>
                <a:gd name="connsiteY5" fmla="*/ 1231900 h 1231900"/>
                <a:gd name="connsiteX6" fmla="*/ 0 w 4799012"/>
                <a:gd name="connsiteY6" fmla="*/ 6350 h 1231900"/>
                <a:gd name="connsiteX0" fmla="*/ 0 w 4799012"/>
                <a:gd name="connsiteY0" fmla="*/ 6350 h 1231900"/>
                <a:gd name="connsiteX1" fmla="*/ 1220660 w 4799012"/>
                <a:gd name="connsiteY1" fmla="*/ 6096 h 1231900"/>
                <a:gd name="connsiteX2" fmla="*/ 3317684 w 4799012"/>
                <a:gd name="connsiteY2" fmla="*/ 0 h 1231900"/>
                <a:gd name="connsiteX3" fmla="*/ 4238180 w 4799012"/>
                <a:gd name="connsiteY3" fmla="*/ 0 h 1231900"/>
                <a:gd name="connsiteX4" fmla="*/ 4799012 w 4799012"/>
                <a:gd name="connsiteY4" fmla="*/ 6350 h 1231900"/>
                <a:gd name="connsiteX5" fmla="*/ 4799012 w 4799012"/>
                <a:gd name="connsiteY5" fmla="*/ 1231900 h 1231900"/>
                <a:gd name="connsiteX6" fmla="*/ 0 w 4799012"/>
                <a:gd name="connsiteY6" fmla="*/ 1231900 h 1231900"/>
                <a:gd name="connsiteX7" fmla="*/ 0 w 4799012"/>
                <a:gd name="connsiteY7" fmla="*/ 6350 h 1231900"/>
                <a:gd name="connsiteX0" fmla="*/ 0 w 4799012"/>
                <a:gd name="connsiteY0" fmla="*/ 6350 h 1231900"/>
                <a:gd name="connsiteX1" fmla="*/ 1184084 w 4799012"/>
                <a:gd name="connsiteY1" fmla="*/ 274066 h 1231900"/>
                <a:gd name="connsiteX2" fmla="*/ 3317684 w 4799012"/>
                <a:gd name="connsiteY2" fmla="*/ 0 h 1231900"/>
                <a:gd name="connsiteX3" fmla="*/ 4238180 w 4799012"/>
                <a:gd name="connsiteY3" fmla="*/ 0 h 1231900"/>
                <a:gd name="connsiteX4" fmla="*/ 4799012 w 4799012"/>
                <a:gd name="connsiteY4" fmla="*/ 6350 h 1231900"/>
                <a:gd name="connsiteX5" fmla="*/ 4799012 w 4799012"/>
                <a:gd name="connsiteY5" fmla="*/ 1231900 h 1231900"/>
                <a:gd name="connsiteX6" fmla="*/ 0 w 4799012"/>
                <a:gd name="connsiteY6" fmla="*/ 1231900 h 1231900"/>
                <a:gd name="connsiteX7" fmla="*/ 0 w 4799012"/>
                <a:gd name="connsiteY7" fmla="*/ 6350 h 1231900"/>
                <a:gd name="connsiteX0" fmla="*/ 0 w 4799012"/>
                <a:gd name="connsiteY0" fmla="*/ 6350 h 1231900"/>
                <a:gd name="connsiteX1" fmla="*/ 1184084 w 4799012"/>
                <a:gd name="connsiteY1" fmla="*/ 274066 h 1231900"/>
                <a:gd name="connsiteX2" fmla="*/ 3342068 w 4799012"/>
                <a:gd name="connsiteY2" fmla="*/ 146050 h 1231900"/>
                <a:gd name="connsiteX3" fmla="*/ 4238180 w 4799012"/>
                <a:gd name="connsiteY3" fmla="*/ 0 h 1231900"/>
                <a:gd name="connsiteX4" fmla="*/ 4799012 w 4799012"/>
                <a:gd name="connsiteY4" fmla="*/ 6350 h 1231900"/>
                <a:gd name="connsiteX5" fmla="*/ 4799012 w 4799012"/>
                <a:gd name="connsiteY5" fmla="*/ 1231900 h 1231900"/>
                <a:gd name="connsiteX6" fmla="*/ 0 w 4799012"/>
                <a:gd name="connsiteY6" fmla="*/ 1231900 h 1231900"/>
                <a:gd name="connsiteX7" fmla="*/ 0 w 4799012"/>
                <a:gd name="connsiteY7" fmla="*/ 6350 h 1231900"/>
                <a:gd name="connsiteX0" fmla="*/ 0 w 4799012"/>
                <a:gd name="connsiteY0" fmla="*/ 6350 h 1231900"/>
                <a:gd name="connsiteX1" fmla="*/ 1184084 w 4799012"/>
                <a:gd name="connsiteY1" fmla="*/ 274066 h 1231900"/>
                <a:gd name="connsiteX2" fmla="*/ 3342068 w 4799012"/>
                <a:gd name="connsiteY2" fmla="*/ 146050 h 1231900"/>
                <a:gd name="connsiteX3" fmla="*/ 4238180 w 4799012"/>
                <a:gd name="connsiteY3" fmla="*/ 0 h 1231900"/>
                <a:gd name="connsiteX4" fmla="*/ 4799012 w 4799012"/>
                <a:gd name="connsiteY4" fmla="*/ 6350 h 1231900"/>
                <a:gd name="connsiteX5" fmla="*/ 4799012 w 4799012"/>
                <a:gd name="connsiteY5" fmla="*/ 1231900 h 1231900"/>
                <a:gd name="connsiteX6" fmla="*/ 0 w 4799012"/>
                <a:gd name="connsiteY6" fmla="*/ 1231900 h 1231900"/>
                <a:gd name="connsiteX7" fmla="*/ 0 w 4799012"/>
                <a:gd name="connsiteY7" fmla="*/ 6350 h 1231900"/>
                <a:gd name="connsiteX0" fmla="*/ 0 w 4799012"/>
                <a:gd name="connsiteY0" fmla="*/ 159639 h 1385189"/>
                <a:gd name="connsiteX1" fmla="*/ 1184084 w 4799012"/>
                <a:gd name="connsiteY1" fmla="*/ 427355 h 1385189"/>
                <a:gd name="connsiteX2" fmla="*/ 3342068 w 4799012"/>
                <a:gd name="connsiteY2" fmla="*/ 299339 h 1385189"/>
                <a:gd name="connsiteX3" fmla="*/ 4238180 w 4799012"/>
                <a:gd name="connsiteY3" fmla="*/ 153289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205317 h 1430867"/>
                <a:gd name="connsiteX1" fmla="*/ 1184084 w 4799012"/>
                <a:gd name="connsiteY1" fmla="*/ 473033 h 1430867"/>
                <a:gd name="connsiteX2" fmla="*/ 3342068 w 4799012"/>
                <a:gd name="connsiteY2" fmla="*/ 345017 h 1430867"/>
                <a:gd name="connsiteX3" fmla="*/ 4238180 w 4799012"/>
                <a:gd name="connsiteY3" fmla="*/ 198967 h 1430867"/>
                <a:gd name="connsiteX4" fmla="*/ 4799012 w 4799012"/>
                <a:gd name="connsiteY4" fmla="*/ 205317 h 1430867"/>
                <a:gd name="connsiteX5" fmla="*/ 4799012 w 4799012"/>
                <a:gd name="connsiteY5" fmla="*/ 1430867 h 1430867"/>
                <a:gd name="connsiteX6" fmla="*/ 0 w 4799012"/>
                <a:gd name="connsiteY6" fmla="*/ 1430867 h 1430867"/>
                <a:gd name="connsiteX7" fmla="*/ 0 w 4799012"/>
                <a:gd name="connsiteY7" fmla="*/ 205317 h 1430867"/>
                <a:gd name="connsiteX0" fmla="*/ 0 w 4799012"/>
                <a:gd name="connsiteY0" fmla="*/ 205317 h 1430867"/>
                <a:gd name="connsiteX1" fmla="*/ 1184084 w 4799012"/>
                <a:gd name="connsiteY1" fmla="*/ 473033 h 1430867"/>
                <a:gd name="connsiteX2" fmla="*/ 3342068 w 4799012"/>
                <a:gd name="connsiteY2" fmla="*/ 345017 h 1430867"/>
                <a:gd name="connsiteX3" fmla="*/ 4225988 w 4799012"/>
                <a:gd name="connsiteY3" fmla="*/ 326729 h 1430867"/>
                <a:gd name="connsiteX4" fmla="*/ 4799012 w 4799012"/>
                <a:gd name="connsiteY4" fmla="*/ 205317 h 1430867"/>
                <a:gd name="connsiteX5" fmla="*/ 4799012 w 4799012"/>
                <a:gd name="connsiteY5" fmla="*/ 1430867 h 1430867"/>
                <a:gd name="connsiteX6" fmla="*/ 0 w 4799012"/>
                <a:gd name="connsiteY6" fmla="*/ 1430867 h 1430867"/>
                <a:gd name="connsiteX7" fmla="*/ 0 w 4799012"/>
                <a:gd name="connsiteY7" fmla="*/ 205317 h 1430867"/>
                <a:gd name="connsiteX0" fmla="*/ 0 w 4799012"/>
                <a:gd name="connsiteY0" fmla="*/ 205317 h 1430867"/>
                <a:gd name="connsiteX1" fmla="*/ 1184084 w 4799012"/>
                <a:gd name="connsiteY1" fmla="*/ 473033 h 1430867"/>
                <a:gd name="connsiteX2" fmla="*/ 3342068 w 4799012"/>
                <a:gd name="connsiteY2" fmla="*/ 345017 h 1430867"/>
                <a:gd name="connsiteX3" fmla="*/ 3994340 w 4799012"/>
                <a:gd name="connsiteY3" fmla="*/ 460841 h 1430867"/>
                <a:gd name="connsiteX4" fmla="*/ 4799012 w 4799012"/>
                <a:gd name="connsiteY4" fmla="*/ 205317 h 1430867"/>
                <a:gd name="connsiteX5" fmla="*/ 4799012 w 4799012"/>
                <a:gd name="connsiteY5" fmla="*/ 1430867 h 1430867"/>
                <a:gd name="connsiteX6" fmla="*/ 0 w 4799012"/>
                <a:gd name="connsiteY6" fmla="*/ 1430867 h 1430867"/>
                <a:gd name="connsiteX7" fmla="*/ 0 w 4799012"/>
                <a:gd name="connsiteY7" fmla="*/ 205317 h 1430867"/>
                <a:gd name="connsiteX0" fmla="*/ 0 w 4799012"/>
                <a:gd name="connsiteY0" fmla="*/ 159639 h 1385189"/>
                <a:gd name="connsiteX1" fmla="*/ 1184084 w 4799012"/>
                <a:gd name="connsiteY1" fmla="*/ 427355 h 1385189"/>
                <a:gd name="connsiteX2" fmla="*/ 3342068 w 4799012"/>
                <a:gd name="connsiteY2" fmla="*/ 299339 h 1385189"/>
                <a:gd name="connsiteX3" fmla="*/ 3994340 w 4799012"/>
                <a:gd name="connsiteY3" fmla="*/ 415163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3342068 w 4799012"/>
                <a:gd name="connsiteY2" fmla="*/ 299339 h 1385189"/>
                <a:gd name="connsiteX3" fmla="*/ 3994340 w 4799012"/>
                <a:gd name="connsiteY3" fmla="*/ 415163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2433764 w 4799012"/>
                <a:gd name="connsiteY2" fmla="*/ 159640 h 1385189"/>
                <a:gd name="connsiteX3" fmla="*/ 3994340 w 4799012"/>
                <a:gd name="connsiteY3" fmla="*/ 415163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2433764 w 4799012"/>
                <a:gd name="connsiteY2" fmla="*/ 159640 h 1385189"/>
                <a:gd name="connsiteX3" fmla="*/ 3994340 w 4799012"/>
                <a:gd name="connsiteY3" fmla="*/ 415163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2433764 w 4799012"/>
                <a:gd name="connsiteY2" fmla="*/ 159640 h 1385189"/>
                <a:gd name="connsiteX3" fmla="*/ 3829748 w 4799012"/>
                <a:gd name="connsiteY3" fmla="*/ 421259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2433764 w 4799012"/>
                <a:gd name="connsiteY2" fmla="*/ 159640 h 1385189"/>
                <a:gd name="connsiteX3" fmla="*/ 3829748 w 4799012"/>
                <a:gd name="connsiteY3" fmla="*/ 421259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2433764 w 4799012"/>
                <a:gd name="connsiteY2" fmla="*/ 159640 h 1385189"/>
                <a:gd name="connsiteX3" fmla="*/ 3829748 w 4799012"/>
                <a:gd name="connsiteY3" fmla="*/ 421259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2433764 w 4799012"/>
                <a:gd name="connsiteY2" fmla="*/ 159640 h 1385189"/>
                <a:gd name="connsiteX3" fmla="*/ 3829748 w 4799012"/>
                <a:gd name="connsiteY3" fmla="*/ 421259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2433764 w 4799012"/>
                <a:gd name="connsiteY2" fmla="*/ 159640 h 1385189"/>
                <a:gd name="connsiteX3" fmla="*/ 3659060 w 4799012"/>
                <a:gd name="connsiteY3" fmla="*/ 463931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2433764 w 4799012"/>
                <a:gd name="connsiteY2" fmla="*/ 159640 h 1385189"/>
                <a:gd name="connsiteX3" fmla="*/ 3671252 w 4799012"/>
                <a:gd name="connsiteY3" fmla="*/ 488315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62103 h 1287653"/>
                <a:gd name="connsiteX1" fmla="*/ 1184084 w 4799012"/>
                <a:gd name="connsiteY1" fmla="*/ 329819 h 1287653"/>
                <a:gd name="connsiteX2" fmla="*/ 2433764 w 4799012"/>
                <a:gd name="connsiteY2" fmla="*/ 62104 h 1287653"/>
                <a:gd name="connsiteX3" fmla="*/ 3671252 w 4799012"/>
                <a:gd name="connsiteY3" fmla="*/ 390779 h 1287653"/>
                <a:gd name="connsiteX4" fmla="*/ 4799012 w 4799012"/>
                <a:gd name="connsiteY4" fmla="*/ 62103 h 1287653"/>
                <a:gd name="connsiteX5" fmla="*/ 4799012 w 4799012"/>
                <a:gd name="connsiteY5" fmla="*/ 1287653 h 1287653"/>
                <a:gd name="connsiteX6" fmla="*/ 0 w 4799012"/>
                <a:gd name="connsiteY6" fmla="*/ 1287653 h 1287653"/>
                <a:gd name="connsiteX7" fmla="*/ 0 w 4799012"/>
                <a:gd name="connsiteY7" fmla="*/ 62103 h 1287653"/>
                <a:gd name="connsiteX0" fmla="*/ 0 w 4799012"/>
                <a:gd name="connsiteY0" fmla="*/ 62103 h 1287653"/>
                <a:gd name="connsiteX1" fmla="*/ 1184084 w 4799012"/>
                <a:gd name="connsiteY1" fmla="*/ 329819 h 1287653"/>
                <a:gd name="connsiteX2" fmla="*/ 2458148 w 4799012"/>
                <a:gd name="connsiteY2" fmla="*/ 464186 h 1287653"/>
                <a:gd name="connsiteX3" fmla="*/ 3671252 w 4799012"/>
                <a:gd name="connsiteY3" fmla="*/ 390779 h 1287653"/>
                <a:gd name="connsiteX4" fmla="*/ 4799012 w 4799012"/>
                <a:gd name="connsiteY4" fmla="*/ 62103 h 1287653"/>
                <a:gd name="connsiteX5" fmla="*/ 4799012 w 4799012"/>
                <a:gd name="connsiteY5" fmla="*/ 1287653 h 1287653"/>
                <a:gd name="connsiteX6" fmla="*/ 0 w 4799012"/>
                <a:gd name="connsiteY6" fmla="*/ 1287653 h 1287653"/>
                <a:gd name="connsiteX7" fmla="*/ 0 w 4799012"/>
                <a:gd name="connsiteY7" fmla="*/ 62103 h 1287653"/>
                <a:gd name="connsiteX0" fmla="*/ 0 w 4799012"/>
                <a:gd name="connsiteY0" fmla="*/ 62103 h 1287653"/>
                <a:gd name="connsiteX1" fmla="*/ 2122868 w 4799012"/>
                <a:gd name="connsiteY1" fmla="*/ 293243 h 1287653"/>
                <a:gd name="connsiteX2" fmla="*/ 2458148 w 4799012"/>
                <a:gd name="connsiteY2" fmla="*/ 464186 h 1287653"/>
                <a:gd name="connsiteX3" fmla="*/ 3671252 w 4799012"/>
                <a:gd name="connsiteY3" fmla="*/ 390779 h 1287653"/>
                <a:gd name="connsiteX4" fmla="*/ 4799012 w 4799012"/>
                <a:gd name="connsiteY4" fmla="*/ 62103 h 1287653"/>
                <a:gd name="connsiteX5" fmla="*/ 4799012 w 4799012"/>
                <a:gd name="connsiteY5" fmla="*/ 1287653 h 1287653"/>
                <a:gd name="connsiteX6" fmla="*/ 0 w 4799012"/>
                <a:gd name="connsiteY6" fmla="*/ 1287653 h 1287653"/>
                <a:gd name="connsiteX7" fmla="*/ 0 w 4799012"/>
                <a:gd name="connsiteY7" fmla="*/ 62103 h 1287653"/>
                <a:gd name="connsiteX0" fmla="*/ 0 w 4799012"/>
                <a:gd name="connsiteY0" fmla="*/ 62103 h 1287653"/>
                <a:gd name="connsiteX1" fmla="*/ 2122868 w 4799012"/>
                <a:gd name="connsiteY1" fmla="*/ 293243 h 1287653"/>
                <a:gd name="connsiteX2" fmla="*/ 3671252 w 4799012"/>
                <a:gd name="connsiteY2" fmla="*/ 390779 h 1287653"/>
                <a:gd name="connsiteX3" fmla="*/ 4799012 w 4799012"/>
                <a:gd name="connsiteY3" fmla="*/ 62103 h 1287653"/>
                <a:gd name="connsiteX4" fmla="*/ 4799012 w 4799012"/>
                <a:gd name="connsiteY4" fmla="*/ 1287653 h 1287653"/>
                <a:gd name="connsiteX5" fmla="*/ 0 w 4799012"/>
                <a:gd name="connsiteY5" fmla="*/ 1287653 h 1287653"/>
                <a:gd name="connsiteX6" fmla="*/ 0 w 4799012"/>
                <a:gd name="connsiteY6" fmla="*/ 62103 h 1287653"/>
                <a:gd name="connsiteX0" fmla="*/ 0 w 4799012"/>
                <a:gd name="connsiteY0" fmla="*/ 62103 h 1287653"/>
                <a:gd name="connsiteX1" fmla="*/ 2282825 w 4799012"/>
                <a:gd name="connsiteY1" fmla="*/ 287147 h 1287653"/>
                <a:gd name="connsiteX2" fmla="*/ 3671252 w 4799012"/>
                <a:gd name="connsiteY2" fmla="*/ 390779 h 1287653"/>
                <a:gd name="connsiteX3" fmla="*/ 4799012 w 4799012"/>
                <a:gd name="connsiteY3" fmla="*/ 62103 h 1287653"/>
                <a:gd name="connsiteX4" fmla="*/ 4799012 w 4799012"/>
                <a:gd name="connsiteY4" fmla="*/ 1287653 h 1287653"/>
                <a:gd name="connsiteX5" fmla="*/ 0 w 4799012"/>
                <a:gd name="connsiteY5" fmla="*/ 1287653 h 1287653"/>
                <a:gd name="connsiteX6" fmla="*/ 0 w 4799012"/>
                <a:gd name="connsiteY6" fmla="*/ 62103 h 1287653"/>
                <a:gd name="connsiteX0" fmla="*/ 0 w 4799012"/>
                <a:gd name="connsiteY0" fmla="*/ 0 h 1225550"/>
                <a:gd name="connsiteX1" fmla="*/ 2282825 w 4799012"/>
                <a:gd name="connsiteY1" fmla="*/ 225044 h 1225550"/>
                <a:gd name="connsiteX2" fmla="*/ 3671252 w 4799012"/>
                <a:gd name="connsiteY2" fmla="*/ 328676 h 1225550"/>
                <a:gd name="connsiteX3" fmla="*/ 4799012 w 4799012"/>
                <a:gd name="connsiteY3" fmla="*/ 0 h 1225550"/>
                <a:gd name="connsiteX4" fmla="*/ 4799012 w 4799012"/>
                <a:gd name="connsiteY4" fmla="*/ 1225550 h 1225550"/>
                <a:gd name="connsiteX5" fmla="*/ 0 w 4799012"/>
                <a:gd name="connsiteY5" fmla="*/ 1225550 h 1225550"/>
                <a:gd name="connsiteX6" fmla="*/ 0 w 4799012"/>
                <a:gd name="connsiteY6" fmla="*/ 0 h 1225550"/>
                <a:gd name="connsiteX0" fmla="*/ 0 w 4799012"/>
                <a:gd name="connsiteY0" fmla="*/ 166751 h 1392301"/>
                <a:gd name="connsiteX1" fmla="*/ 2282825 w 4799012"/>
                <a:gd name="connsiteY1" fmla="*/ 391795 h 1392301"/>
                <a:gd name="connsiteX2" fmla="*/ 3671252 w 4799012"/>
                <a:gd name="connsiteY2" fmla="*/ 495427 h 1392301"/>
                <a:gd name="connsiteX3" fmla="*/ 4799012 w 4799012"/>
                <a:gd name="connsiteY3" fmla="*/ 166751 h 1392301"/>
                <a:gd name="connsiteX4" fmla="*/ 4799012 w 4799012"/>
                <a:gd name="connsiteY4" fmla="*/ 1392301 h 1392301"/>
                <a:gd name="connsiteX5" fmla="*/ 0 w 4799012"/>
                <a:gd name="connsiteY5" fmla="*/ 1392301 h 1392301"/>
                <a:gd name="connsiteX6" fmla="*/ 0 w 4799012"/>
                <a:gd name="connsiteY6" fmla="*/ 166751 h 1392301"/>
                <a:gd name="connsiteX0" fmla="*/ 0 w 4799012"/>
                <a:gd name="connsiteY0" fmla="*/ 166751 h 1392301"/>
                <a:gd name="connsiteX1" fmla="*/ 2282825 w 4799012"/>
                <a:gd name="connsiteY1" fmla="*/ 489331 h 1392301"/>
                <a:gd name="connsiteX2" fmla="*/ 3671252 w 4799012"/>
                <a:gd name="connsiteY2" fmla="*/ 495427 h 1392301"/>
                <a:gd name="connsiteX3" fmla="*/ 4799012 w 4799012"/>
                <a:gd name="connsiteY3" fmla="*/ 166751 h 1392301"/>
                <a:gd name="connsiteX4" fmla="*/ 4799012 w 4799012"/>
                <a:gd name="connsiteY4" fmla="*/ 1392301 h 1392301"/>
                <a:gd name="connsiteX5" fmla="*/ 0 w 4799012"/>
                <a:gd name="connsiteY5" fmla="*/ 1392301 h 1392301"/>
                <a:gd name="connsiteX6" fmla="*/ 0 w 4799012"/>
                <a:gd name="connsiteY6" fmla="*/ 166751 h 1392301"/>
                <a:gd name="connsiteX0" fmla="*/ 0 w 4799012"/>
                <a:gd name="connsiteY0" fmla="*/ 166751 h 1392301"/>
                <a:gd name="connsiteX1" fmla="*/ 2282825 w 4799012"/>
                <a:gd name="connsiteY1" fmla="*/ 574675 h 1392301"/>
                <a:gd name="connsiteX2" fmla="*/ 3671252 w 4799012"/>
                <a:gd name="connsiteY2" fmla="*/ 495427 h 1392301"/>
                <a:gd name="connsiteX3" fmla="*/ 4799012 w 4799012"/>
                <a:gd name="connsiteY3" fmla="*/ 166751 h 1392301"/>
                <a:gd name="connsiteX4" fmla="*/ 4799012 w 4799012"/>
                <a:gd name="connsiteY4" fmla="*/ 1392301 h 1392301"/>
                <a:gd name="connsiteX5" fmla="*/ 0 w 4799012"/>
                <a:gd name="connsiteY5" fmla="*/ 1392301 h 1392301"/>
                <a:gd name="connsiteX6" fmla="*/ 0 w 4799012"/>
                <a:gd name="connsiteY6" fmla="*/ 166751 h 1392301"/>
                <a:gd name="connsiteX0" fmla="*/ 0 w 4799012"/>
                <a:gd name="connsiteY0" fmla="*/ 166751 h 1392301"/>
                <a:gd name="connsiteX1" fmla="*/ 2282825 w 4799012"/>
                <a:gd name="connsiteY1" fmla="*/ 605155 h 1392301"/>
                <a:gd name="connsiteX2" fmla="*/ 3671252 w 4799012"/>
                <a:gd name="connsiteY2" fmla="*/ 495427 h 1392301"/>
                <a:gd name="connsiteX3" fmla="*/ 4799012 w 4799012"/>
                <a:gd name="connsiteY3" fmla="*/ 166751 h 1392301"/>
                <a:gd name="connsiteX4" fmla="*/ 4799012 w 4799012"/>
                <a:gd name="connsiteY4" fmla="*/ 1392301 h 1392301"/>
                <a:gd name="connsiteX5" fmla="*/ 0 w 4799012"/>
                <a:gd name="connsiteY5" fmla="*/ 1392301 h 1392301"/>
                <a:gd name="connsiteX6" fmla="*/ 0 w 4799012"/>
                <a:gd name="connsiteY6" fmla="*/ 166751 h 1392301"/>
                <a:gd name="connsiteX0" fmla="*/ 0 w 4799012"/>
                <a:gd name="connsiteY0" fmla="*/ 166751 h 1392301"/>
                <a:gd name="connsiteX1" fmla="*/ 2982404 w 4799012"/>
                <a:gd name="connsiteY1" fmla="*/ 586867 h 1392301"/>
                <a:gd name="connsiteX2" fmla="*/ 3671252 w 4799012"/>
                <a:gd name="connsiteY2" fmla="*/ 495427 h 1392301"/>
                <a:gd name="connsiteX3" fmla="*/ 4799012 w 4799012"/>
                <a:gd name="connsiteY3" fmla="*/ 166751 h 1392301"/>
                <a:gd name="connsiteX4" fmla="*/ 4799012 w 4799012"/>
                <a:gd name="connsiteY4" fmla="*/ 1392301 h 1392301"/>
                <a:gd name="connsiteX5" fmla="*/ 0 w 4799012"/>
                <a:gd name="connsiteY5" fmla="*/ 1392301 h 1392301"/>
                <a:gd name="connsiteX6" fmla="*/ 0 w 4799012"/>
                <a:gd name="connsiteY6" fmla="*/ 166751 h 1392301"/>
                <a:gd name="connsiteX0" fmla="*/ 0 w 4799012"/>
                <a:gd name="connsiteY0" fmla="*/ 81407 h 1306957"/>
                <a:gd name="connsiteX1" fmla="*/ 2982404 w 4799012"/>
                <a:gd name="connsiteY1" fmla="*/ 501523 h 1306957"/>
                <a:gd name="connsiteX2" fmla="*/ 3671252 w 4799012"/>
                <a:gd name="connsiteY2" fmla="*/ 410083 h 1306957"/>
                <a:gd name="connsiteX3" fmla="*/ 4799012 w 4799012"/>
                <a:gd name="connsiteY3" fmla="*/ 81407 h 1306957"/>
                <a:gd name="connsiteX4" fmla="*/ 4799012 w 4799012"/>
                <a:gd name="connsiteY4" fmla="*/ 1306957 h 1306957"/>
                <a:gd name="connsiteX5" fmla="*/ 0 w 4799012"/>
                <a:gd name="connsiteY5" fmla="*/ 1306957 h 1306957"/>
                <a:gd name="connsiteX6" fmla="*/ 0 w 4799012"/>
                <a:gd name="connsiteY6" fmla="*/ 81407 h 1306957"/>
                <a:gd name="connsiteX0" fmla="*/ 0 w 4799012"/>
                <a:gd name="connsiteY0" fmla="*/ 134239 h 1359789"/>
                <a:gd name="connsiteX1" fmla="*/ 2982404 w 4799012"/>
                <a:gd name="connsiteY1" fmla="*/ 554355 h 1359789"/>
                <a:gd name="connsiteX2" fmla="*/ 4799012 w 4799012"/>
                <a:gd name="connsiteY2" fmla="*/ 134239 h 1359789"/>
                <a:gd name="connsiteX3" fmla="*/ 4799012 w 4799012"/>
                <a:gd name="connsiteY3" fmla="*/ 1359789 h 1359789"/>
                <a:gd name="connsiteX4" fmla="*/ 0 w 4799012"/>
                <a:gd name="connsiteY4" fmla="*/ 1359789 h 1359789"/>
                <a:gd name="connsiteX5" fmla="*/ 0 w 4799012"/>
                <a:gd name="connsiteY5" fmla="*/ 134239 h 1359789"/>
                <a:gd name="connsiteX0" fmla="*/ 0 w 4799012"/>
                <a:gd name="connsiteY0" fmla="*/ 81407 h 1306957"/>
                <a:gd name="connsiteX1" fmla="*/ 2982404 w 4799012"/>
                <a:gd name="connsiteY1" fmla="*/ 501523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982404 w 4799012"/>
                <a:gd name="connsiteY1" fmla="*/ 501523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982404 w 4799012"/>
                <a:gd name="connsiteY1" fmla="*/ 501523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982404 w 4799012"/>
                <a:gd name="connsiteY1" fmla="*/ 501523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982404 w 4799012"/>
                <a:gd name="connsiteY1" fmla="*/ 501523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982404 w 4799012"/>
                <a:gd name="connsiteY1" fmla="*/ 501523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982404 w 4799012"/>
                <a:gd name="connsiteY1" fmla="*/ 501523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604452 w 4799012"/>
                <a:gd name="connsiteY1" fmla="*/ 361315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604452 w 4799012"/>
                <a:gd name="connsiteY1" fmla="*/ 361315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598356 w 4799012"/>
                <a:gd name="connsiteY1" fmla="*/ 458851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598356 w 4799012"/>
                <a:gd name="connsiteY1" fmla="*/ 501523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114258 h 1339808"/>
                <a:gd name="connsiteX1" fmla="*/ 1738820 w 4799012"/>
                <a:gd name="connsiteY1" fmla="*/ 327110 h 1339808"/>
                <a:gd name="connsiteX2" fmla="*/ 4799012 w 4799012"/>
                <a:gd name="connsiteY2" fmla="*/ 540724 h 1339808"/>
                <a:gd name="connsiteX3" fmla="*/ 4799012 w 4799012"/>
                <a:gd name="connsiteY3" fmla="*/ 1339808 h 1339808"/>
                <a:gd name="connsiteX4" fmla="*/ 0 w 4799012"/>
                <a:gd name="connsiteY4" fmla="*/ 1339808 h 1339808"/>
                <a:gd name="connsiteX5" fmla="*/ 0 w 4799012"/>
                <a:gd name="connsiteY5" fmla="*/ 114258 h 1339808"/>
                <a:gd name="connsiteX0" fmla="*/ 0 w 4799012"/>
                <a:gd name="connsiteY0" fmla="*/ 81407 h 1306957"/>
                <a:gd name="connsiteX1" fmla="*/ 1738820 w 4799012"/>
                <a:gd name="connsiteY1" fmla="*/ 294259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1738820 w 4799012"/>
                <a:gd name="connsiteY1" fmla="*/ 294259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1738820 w 4799012"/>
                <a:gd name="connsiteY1" fmla="*/ 294259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255 h 1233805"/>
                <a:gd name="connsiteX1" fmla="*/ 1738820 w 4799012"/>
                <a:gd name="connsiteY1" fmla="*/ 221107 h 1233805"/>
                <a:gd name="connsiteX2" fmla="*/ 4799012 w 4799012"/>
                <a:gd name="connsiteY2" fmla="*/ 434721 h 1233805"/>
                <a:gd name="connsiteX3" fmla="*/ 4799012 w 4799012"/>
                <a:gd name="connsiteY3" fmla="*/ 1233805 h 1233805"/>
                <a:gd name="connsiteX4" fmla="*/ 0 w 4799012"/>
                <a:gd name="connsiteY4" fmla="*/ 1233805 h 1233805"/>
                <a:gd name="connsiteX5" fmla="*/ 0 w 4799012"/>
                <a:gd name="connsiteY5" fmla="*/ 8255 h 1233805"/>
                <a:gd name="connsiteX0" fmla="*/ 0 w 4799012"/>
                <a:gd name="connsiteY0" fmla="*/ 2413 h 1227963"/>
                <a:gd name="connsiteX1" fmla="*/ 1738820 w 4799012"/>
                <a:gd name="connsiteY1" fmla="*/ 215265 h 1227963"/>
                <a:gd name="connsiteX2" fmla="*/ 4799012 w 4799012"/>
                <a:gd name="connsiteY2" fmla="*/ 428879 h 1227963"/>
                <a:gd name="connsiteX3" fmla="*/ 4799012 w 4799012"/>
                <a:gd name="connsiteY3" fmla="*/ 1227963 h 1227963"/>
                <a:gd name="connsiteX4" fmla="*/ 0 w 4799012"/>
                <a:gd name="connsiteY4" fmla="*/ 1227963 h 1227963"/>
                <a:gd name="connsiteX5" fmla="*/ 0 w 4799012"/>
                <a:gd name="connsiteY5" fmla="*/ 2413 h 1227963"/>
                <a:gd name="connsiteX0" fmla="*/ 0 w 4799012"/>
                <a:gd name="connsiteY0" fmla="*/ 2413 h 1227963"/>
                <a:gd name="connsiteX1" fmla="*/ 1702244 w 4799012"/>
                <a:gd name="connsiteY1" fmla="*/ 282321 h 1227963"/>
                <a:gd name="connsiteX2" fmla="*/ 4799012 w 4799012"/>
                <a:gd name="connsiteY2" fmla="*/ 428879 h 1227963"/>
                <a:gd name="connsiteX3" fmla="*/ 4799012 w 4799012"/>
                <a:gd name="connsiteY3" fmla="*/ 1227963 h 1227963"/>
                <a:gd name="connsiteX4" fmla="*/ 0 w 4799012"/>
                <a:gd name="connsiteY4" fmla="*/ 1227963 h 1227963"/>
                <a:gd name="connsiteX5" fmla="*/ 0 w 4799012"/>
                <a:gd name="connsiteY5" fmla="*/ 2413 h 1227963"/>
                <a:gd name="connsiteX0" fmla="*/ 0 w 4799012"/>
                <a:gd name="connsiteY0" fmla="*/ 47202 h 1272752"/>
                <a:gd name="connsiteX1" fmla="*/ 1702244 w 4799012"/>
                <a:gd name="connsiteY1" fmla="*/ 327110 h 1272752"/>
                <a:gd name="connsiteX2" fmla="*/ 4799012 w 4799012"/>
                <a:gd name="connsiteY2" fmla="*/ 473668 h 1272752"/>
                <a:gd name="connsiteX3" fmla="*/ 4799012 w 4799012"/>
                <a:gd name="connsiteY3" fmla="*/ 1272752 h 1272752"/>
                <a:gd name="connsiteX4" fmla="*/ 0 w 4799012"/>
                <a:gd name="connsiteY4" fmla="*/ 1272752 h 1272752"/>
                <a:gd name="connsiteX5" fmla="*/ 0 w 4799012"/>
                <a:gd name="connsiteY5" fmla="*/ 47202 h 1272752"/>
                <a:gd name="connsiteX0" fmla="*/ 0 w 4799012"/>
                <a:gd name="connsiteY0" fmla="*/ 47202 h 1272752"/>
                <a:gd name="connsiteX1" fmla="*/ 1702244 w 4799012"/>
                <a:gd name="connsiteY1" fmla="*/ 327110 h 1272752"/>
                <a:gd name="connsiteX2" fmla="*/ 4799012 w 4799012"/>
                <a:gd name="connsiteY2" fmla="*/ 473668 h 1272752"/>
                <a:gd name="connsiteX3" fmla="*/ 4799012 w 4799012"/>
                <a:gd name="connsiteY3" fmla="*/ 1272752 h 1272752"/>
                <a:gd name="connsiteX4" fmla="*/ 0 w 4799012"/>
                <a:gd name="connsiteY4" fmla="*/ 1272752 h 1272752"/>
                <a:gd name="connsiteX5" fmla="*/ 0 w 4799012"/>
                <a:gd name="connsiteY5" fmla="*/ 47202 h 1272752"/>
                <a:gd name="connsiteX0" fmla="*/ 0 w 4799012"/>
                <a:gd name="connsiteY0" fmla="*/ 14859 h 1240409"/>
                <a:gd name="connsiteX1" fmla="*/ 1842452 w 4799012"/>
                <a:gd name="connsiteY1" fmla="*/ 398399 h 1240409"/>
                <a:gd name="connsiteX2" fmla="*/ 4799012 w 4799012"/>
                <a:gd name="connsiteY2" fmla="*/ 441325 h 1240409"/>
                <a:gd name="connsiteX3" fmla="*/ 4799012 w 4799012"/>
                <a:gd name="connsiteY3" fmla="*/ 1240409 h 1240409"/>
                <a:gd name="connsiteX4" fmla="*/ 0 w 4799012"/>
                <a:gd name="connsiteY4" fmla="*/ 1240409 h 1240409"/>
                <a:gd name="connsiteX5" fmla="*/ 0 w 4799012"/>
                <a:gd name="connsiteY5" fmla="*/ 14859 h 1240409"/>
                <a:gd name="connsiteX0" fmla="*/ 0 w 4799012"/>
                <a:gd name="connsiteY0" fmla="*/ 14859 h 1240409"/>
                <a:gd name="connsiteX1" fmla="*/ 1842452 w 4799012"/>
                <a:gd name="connsiteY1" fmla="*/ 398399 h 1240409"/>
                <a:gd name="connsiteX2" fmla="*/ 4799012 w 4799012"/>
                <a:gd name="connsiteY2" fmla="*/ 441325 h 1240409"/>
                <a:gd name="connsiteX3" fmla="*/ 4799012 w 4799012"/>
                <a:gd name="connsiteY3" fmla="*/ 1240409 h 1240409"/>
                <a:gd name="connsiteX4" fmla="*/ 0 w 4799012"/>
                <a:gd name="connsiteY4" fmla="*/ 1240409 h 1240409"/>
                <a:gd name="connsiteX5" fmla="*/ 0 w 4799012"/>
                <a:gd name="connsiteY5" fmla="*/ 14859 h 1240409"/>
                <a:gd name="connsiteX0" fmla="*/ 0 w 4799012"/>
                <a:gd name="connsiteY0" fmla="*/ 14859 h 1240409"/>
                <a:gd name="connsiteX1" fmla="*/ 1842452 w 4799012"/>
                <a:gd name="connsiteY1" fmla="*/ 398399 h 1240409"/>
                <a:gd name="connsiteX2" fmla="*/ 4799012 w 4799012"/>
                <a:gd name="connsiteY2" fmla="*/ 258445 h 1240409"/>
                <a:gd name="connsiteX3" fmla="*/ 4799012 w 4799012"/>
                <a:gd name="connsiteY3" fmla="*/ 1240409 h 1240409"/>
                <a:gd name="connsiteX4" fmla="*/ 0 w 4799012"/>
                <a:gd name="connsiteY4" fmla="*/ 1240409 h 1240409"/>
                <a:gd name="connsiteX5" fmla="*/ 0 w 4799012"/>
                <a:gd name="connsiteY5" fmla="*/ 14859 h 1240409"/>
                <a:gd name="connsiteX0" fmla="*/ 0 w 4799012"/>
                <a:gd name="connsiteY0" fmla="*/ 14859 h 1240409"/>
                <a:gd name="connsiteX1" fmla="*/ 1909508 w 4799012"/>
                <a:gd name="connsiteY1" fmla="*/ 374015 h 1240409"/>
                <a:gd name="connsiteX2" fmla="*/ 4799012 w 4799012"/>
                <a:gd name="connsiteY2" fmla="*/ 258445 h 1240409"/>
                <a:gd name="connsiteX3" fmla="*/ 4799012 w 4799012"/>
                <a:gd name="connsiteY3" fmla="*/ 1240409 h 1240409"/>
                <a:gd name="connsiteX4" fmla="*/ 0 w 4799012"/>
                <a:gd name="connsiteY4" fmla="*/ 1240409 h 1240409"/>
                <a:gd name="connsiteX5" fmla="*/ 0 w 4799012"/>
                <a:gd name="connsiteY5" fmla="*/ 14859 h 1240409"/>
                <a:gd name="connsiteX0" fmla="*/ 664263 w 5463275"/>
                <a:gd name="connsiteY0" fmla="*/ 14859 h 1240409"/>
                <a:gd name="connsiteX1" fmla="*/ 2573771 w 5463275"/>
                <a:gd name="connsiteY1" fmla="*/ 374015 h 1240409"/>
                <a:gd name="connsiteX2" fmla="*/ 5463275 w 5463275"/>
                <a:gd name="connsiteY2" fmla="*/ 258445 h 1240409"/>
                <a:gd name="connsiteX3" fmla="*/ 5463275 w 5463275"/>
                <a:gd name="connsiteY3" fmla="*/ 1240409 h 1240409"/>
                <a:gd name="connsiteX4" fmla="*/ 664263 w 5463275"/>
                <a:gd name="connsiteY4" fmla="*/ 1240409 h 1240409"/>
                <a:gd name="connsiteX5" fmla="*/ 664263 w 5463275"/>
                <a:gd name="connsiteY5" fmla="*/ 14859 h 1240409"/>
                <a:gd name="connsiteX0" fmla="*/ 0 w 4799012"/>
                <a:gd name="connsiteY0" fmla="*/ 14859 h 1240409"/>
                <a:gd name="connsiteX1" fmla="*/ 1909508 w 4799012"/>
                <a:gd name="connsiteY1" fmla="*/ 374015 h 1240409"/>
                <a:gd name="connsiteX2" fmla="*/ 4799012 w 4799012"/>
                <a:gd name="connsiteY2" fmla="*/ 258445 h 1240409"/>
                <a:gd name="connsiteX3" fmla="*/ 4799012 w 4799012"/>
                <a:gd name="connsiteY3" fmla="*/ 1240409 h 1240409"/>
                <a:gd name="connsiteX4" fmla="*/ 0 w 4799012"/>
                <a:gd name="connsiteY4" fmla="*/ 1240409 h 1240409"/>
                <a:gd name="connsiteX5" fmla="*/ 0 w 4799012"/>
                <a:gd name="connsiteY5" fmla="*/ 14859 h 1240409"/>
                <a:gd name="connsiteX0" fmla="*/ 0 w 4799012"/>
                <a:gd name="connsiteY0" fmla="*/ 14859 h 1240409"/>
                <a:gd name="connsiteX1" fmla="*/ 1909508 w 4799012"/>
                <a:gd name="connsiteY1" fmla="*/ 374015 h 1240409"/>
                <a:gd name="connsiteX2" fmla="*/ 4799012 w 4799012"/>
                <a:gd name="connsiteY2" fmla="*/ 258445 h 1240409"/>
                <a:gd name="connsiteX3" fmla="*/ 4799012 w 4799012"/>
                <a:gd name="connsiteY3" fmla="*/ 1240409 h 1240409"/>
                <a:gd name="connsiteX4" fmla="*/ 0 w 4799012"/>
                <a:gd name="connsiteY4" fmla="*/ 1240409 h 1240409"/>
                <a:gd name="connsiteX5" fmla="*/ 0 w 4799012"/>
                <a:gd name="connsiteY5" fmla="*/ 14859 h 1240409"/>
                <a:gd name="connsiteX0" fmla="*/ 0 w 4799012"/>
                <a:gd name="connsiteY0" fmla="*/ 173820 h 1399370"/>
                <a:gd name="connsiteX1" fmla="*/ 800036 w 4799012"/>
                <a:gd name="connsiteY1" fmla="*/ 356447 h 1399370"/>
                <a:gd name="connsiteX2" fmla="*/ 1909508 w 4799012"/>
                <a:gd name="connsiteY2" fmla="*/ 532976 h 1399370"/>
                <a:gd name="connsiteX3" fmla="*/ 4799012 w 4799012"/>
                <a:gd name="connsiteY3" fmla="*/ 417406 h 1399370"/>
                <a:gd name="connsiteX4" fmla="*/ 4799012 w 4799012"/>
                <a:gd name="connsiteY4" fmla="*/ 1399370 h 1399370"/>
                <a:gd name="connsiteX5" fmla="*/ 0 w 4799012"/>
                <a:gd name="connsiteY5" fmla="*/ 1399370 h 1399370"/>
                <a:gd name="connsiteX6" fmla="*/ 0 w 4799012"/>
                <a:gd name="connsiteY6" fmla="*/ 173820 h 1399370"/>
                <a:gd name="connsiteX0" fmla="*/ 0 w 4799012"/>
                <a:gd name="connsiteY0" fmla="*/ 9228 h 1234778"/>
                <a:gd name="connsiteX1" fmla="*/ 800036 w 4799012"/>
                <a:gd name="connsiteY1" fmla="*/ 191855 h 1234778"/>
                <a:gd name="connsiteX2" fmla="*/ 1909508 w 4799012"/>
                <a:gd name="connsiteY2" fmla="*/ 368384 h 1234778"/>
                <a:gd name="connsiteX3" fmla="*/ 4799012 w 4799012"/>
                <a:gd name="connsiteY3" fmla="*/ 252814 h 1234778"/>
                <a:gd name="connsiteX4" fmla="*/ 4799012 w 4799012"/>
                <a:gd name="connsiteY4" fmla="*/ 1234778 h 1234778"/>
                <a:gd name="connsiteX5" fmla="*/ 0 w 4799012"/>
                <a:gd name="connsiteY5" fmla="*/ 1234778 h 1234778"/>
                <a:gd name="connsiteX6" fmla="*/ 0 w 4799012"/>
                <a:gd name="connsiteY6" fmla="*/ 9228 h 1234778"/>
                <a:gd name="connsiteX0" fmla="*/ 0 w 4799012"/>
                <a:gd name="connsiteY0" fmla="*/ 9228 h 1234778"/>
                <a:gd name="connsiteX1" fmla="*/ 800036 w 4799012"/>
                <a:gd name="connsiteY1" fmla="*/ 191855 h 1234778"/>
                <a:gd name="connsiteX2" fmla="*/ 1909508 w 4799012"/>
                <a:gd name="connsiteY2" fmla="*/ 368384 h 1234778"/>
                <a:gd name="connsiteX3" fmla="*/ 4799012 w 4799012"/>
                <a:gd name="connsiteY3" fmla="*/ 252814 h 1234778"/>
                <a:gd name="connsiteX4" fmla="*/ 4799012 w 4799012"/>
                <a:gd name="connsiteY4" fmla="*/ 1234778 h 1234778"/>
                <a:gd name="connsiteX5" fmla="*/ 0 w 4799012"/>
                <a:gd name="connsiteY5" fmla="*/ 1234778 h 1234778"/>
                <a:gd name="connsiteX6" fmla="*/ 0 w 4799012"/>
                <a:gd name="connsiteY6" fmla="*/ 9228 h 1234778"/>
                <a:gd name="connsiteX0" fmla="*/ 0 w 4799012"/>
                <a:gd name="connsiteY0" fmla="*/ 9228 h 1234778"/>
                <a:gd name="connsiteX1" fmla="*/ 800036 w 4799012"/>
                <a:gd name="connsiteY1" fmla="*/ 191855 h 1234778"/>
                <a:gd name="connsiteX2" fmla="*/ 1909508 w 4799012"/>
                <a:gd name="connsiteY2" fmla="*/ 368384 h 1234778"/>
                <a:gd name="connsiteX3" fmla="*/ 4799012 w 4799012"/>
                <a:gd name="connsiteY3" fmla="*/ 252814 h 1234778"/>
                <a:gd name="connsiteX4" fmla="*/ 4799012 w 4799012"/>
                <a:gd name="connsiteY4" fmla="*/ 1234778 h 1234778"/>
                <a:gd name="connsiteX5" fmla="*/ 0 w 4799012"/>
                <a:gd name="connsiteY5" fmla="*/ 1234778 h 1234778"/>
                <a:gd name="connsiteX6" fmla="*/ 0 w 4799012"/>
                <a:gd name="connsiteY6" fmla="*/ 9228 h 1234778"/>
                <a:gd name="connsiteX0" fmla="*/ 0 w 4799012"/>
                <a:gd name="connsiteY0" fmla="*/ 9228 h 1234778"/>
                <a:gd name="connsiteX1" fmla="*/ 800036 w 4799012"/>
                <a:gd name="connsiteY1" fmla="*/ 191855 h 1234778"/>
                <a:gd name="connsiteX2" fmla="*/ 1909508 w 4799012"/>
                <a:gd name="connsiteY2" fmla="*/ 368384 h 1234778"/>
                <a:gd name="connsiteX3" fmla="*/ 4799012 w 4799012"/>
                <a:gd name="connsiteY3" fmla="*/ 252814 h 1234778"/>
                <a:gd name="connsiteX4" fmla="*/ 4799012 w 4799012"/>
                <a:gd name="connsiteY4" fmla="*/ 1234778 h 1234778"/>
                <a:gd name="connsiteX5" fmla="*/ 0 w 4799012"/>
                <a:gd name="connsiteY5" fmla="*/ 1234778 h 1234778"/>
                <a:gd name="connsiteX6" fmla="*/ 0 w 4799012"/>
                <a:gd name="connsiteY6" fmla="*/ 9228 h 1234778"/>
                <a:gd name="connsiteX0" fmla="*/ 0 w 4799012"/>
                <a:gd name="connsiteY0" fmla="*/ 9228 h 1234778"/>
                <a:gd name="connsiteX1" fmla="*/ 1281620 w 4799012"/>
                <a:gd name="connsiteY1" fmla="*/ 167471 h 1234778"/>
                <a:gd name="connsiteX2" fmla="*/ 1909508 w 4799012"/>
                <a:gd name="connsiteY2" fmla="*/ 368384 h 1234778"/>
                <a:gd name="connsiteX3" fmla="*/ 4799012 w 4799012"/>
                <a:gd name="connsiteY3" fmla="*/ 252814 h 1234778"/>
                <a:gd name="connsiteX4" fmla="*/ 4799012 w 4799012"/>
                <a:gd name="connsiteY4" fmla="*/ 1234778 h 1234778"/>
                <a:gd name="connsiteX5" fmla="*/ 0 w 4799012"/>
                <a:gd name="connsiteY5" fmla="*/ 1234778 h 1234778"/>
                <a:gd name="connsiteX6" fmla="*/ 0 w 4799012"/>
                <a:gd name="connsiteY6" fmla="*/ 9228 h 1234778"/>
                <a:gd name="connsiteX0" fmla="*/ 0 w 4799012"/>
                <a:gd name="connsiteY0" fmla="*/ 9228 h 1234778"/>
                <a:gd name="connsiteX1" fmla="*/ 1196276 w 4799012"/>
                <a:gd name="connsiteY1" fmla="*/ 185759 h 1234778"/>
                <a:gd name="connsiteX2" fmla="*/ 1909508 w 4799012"/>
                <a:gd name="connsiteY2" fmla="*/ 368384 h 1234778"/>
                <a:gd name="connsiteX3" fmla="*/ 4799012 w 4799012"/>
                <a:gd name="connsiteY3" fmla="*/ 252814 h 1234778"/>
                <a:gd name="connsiteX4" fmla="*/ 4799012 w 4799012"/>
                <a:gd name="connsiteY4" fmla="*/ 1234778 h 1234778"/>
                <a:gd name="connsiteX5" fmla="*/ 0 w 4799012"/>
                <a:gd name="connsiteY5" fmla="*/ 1234778 h 1234778"/>
                <a:gd name="connsiteX6" fmla="*/ 0 w 4799012"/>
                <a:gd name="connsiteY6" fmla="*/ 9228 h 1234778"/>
                <a:gd name="connsiteX0" fmla="*/ 0 w 4799012"/>
                <a:gd name="connsiteY0" fmla="*/ 9228 h 1234777"/>
                <a:gd name="connsiteX1" fmla="*/ 1196276 w 4799012"/>
                <a:gd name="connsiteY1" fmla="*/ 185758 h 1234777"/>
                <a:gd name="connsiteX2" fmla="*/ 1909508 w 4799012"/>
                <a:gd name="connsiteY2" fmla="*/ 368383 h 1234777"/>
                <a:gd name="connsiteX3" fmla="*/ 4799012 w 4799012"/>
                <a:gd name="connsiteY3" fmla="*/ 252813 h 1234777"/>
                <a:gd name="connsiteX4" fmla="*/ 4799012 w 4799012"/>
                <a:gd name="connsiteY4" fmla="*/ 1234777 h 1234777"/>
                <a:gd name="connsiteX5" fmla="*/ 0 w 4799012"/>
                <a:gd name="connsiteY5" fmla="*/ 1234777 h 1234777"/>
                <a:gd name="connsiteX6" fmla="*/ 0 w 4799012"/>
                <a:gd name="connsiteY6" fmla="*/ 9228 h 1234777"/>
                <a:gd name="connsiteX0" fmla="*/ 0 w 4799012"/>
                <a:gd name="connsiteY0" fmla="*/ 9228 h 1234777"/>
                <a:gd name="connsiteX1" fmla="*/ 1196276 w 4799012"/>
                <a:gd name="connsiteY1" fmla="*/ 185758 h 1234777"/>
                <a:gd name="connsiteX2" fmla="*/ 1909508 w 4799012"/>
                <a:gd name="connsiteY2" fmla="*/ 691471 h 1234777"/>
                <a:gd name="connsiteX3" fmla="*/ 4799012 w 4799012"/>
                <a:gd name="connsiteY3" fmla="*/ 252813 h 1234777"/>
                <a:gd name="connsiteX4" fmla="*/ 4799012 w 4799012"/>
                <a:gd name="connsiteY4" fmla="*/ 1234777 h 1234777"/>
                <a:gd name="connsiteX5" fmla="*/ 0 w 4799012"/>
                <a:gd name="connsiteY5" fmla="*/ 1234777 h 1234777"/>
                <a:gd name="connsiteX6" fmla="*/ 0 w 4799012"/>
                <a:gd name="connsiteY6" fmla="*/ 9228 h 1234777"/>
                <a:gd name="connsiteX0" fmla="*/ 0 w 4799012"/>
                <a:gd name="connsiteY0" fmla="*/ 9228 h 1234777"/>
                <a:gd name="connsiteX1" fmla="*/ 1226756 w 4799012"/>
                <a:gd name="connsiteY1" fmla="*/ 460078 h 1234777"/>
                <a:gd name="connsiteX2" fmla="*/ 1909508 w 4799012"/>
                <a:gd name="connsiteY2" fmla="*/ 691471 h 1234777"/>
                <a:gd name="connsiteX3" fmla="*/ 4799012 w 4799012"/>
                <a:gd name="connsiteY3" fmla="*/ 252813 h 1234777"/>
                <a:gd name="connsiteX4" fmla="*/ 4799012 w 4799012"/>
                <a:gd name="connsiteY4" fmla="*/ 1234777 h 1234777"/>
                <a:gd name="connsiteX5" fmla="*/ 0 w 4799012"/>
                <a:gd name="connsiteY5" fmla="*/ 1234777 h 1234777"/>
                <a:gd name="connsiteX6" fmla="*/ 0 w 4799012"/>
                <a:gd name="connsiteY6" fmla="*/ 9228 h 1234777"/>
                <a:gd name="connsiteX0" fmla="*/ 0 w 4799012"/>
                <a:gd name="connsiteY0" fmla="*/ 90551 h 1316100"/>
                <a:gd name="connsiteX1" fmla="*/ 1909508 w 4799012"/>
                <a:gd name="connsiteY1" fmla="*/ 772794 h 1316100"/>
                <a:gd name="connsiteX2" fmla="*/ 4799012 w 4799012"/>
                <a:gd name="connsiteY2" fmla="*/ 334136 h 1316100"/>
                <a:gd name="connsiteX3" fmla="*/ 4799012 w 4799012"/>
                <a:gd name="connsiteY3" fmla="*/ 1316100 h 1316100"/>
                <a:gd name="connsiteX4" fmla="*/ 0 w 4799012"/>
                <a:gd name="connsiteY4" fmla="*/ 1316100 h 1316100"/>
                <a:gd name="connsiteX5" fmla="*/ 0 w 4799012"/>
                <a:gd name="connsiteY5" fmla="*/ 90551 h 1316100"/>
                <a:gd name="connsiteX0" fmla="*/ 0 w 5336719"/>
                <a:gd name="connsiteY0" fmla="*/ 90551 h 1316100"/>
                <a:gd name="connsiteX1" fmla="*/ 2762948 w 5336719"/>
                <a:gd name="connsiteY1" fmla="*/ 711834 h 1316100"/>
                <a:gd name="connsiteX2" fmla="*/ 4799012 w 5336719"/>
                <a:gd name="connsiteY2" fmla="*/ 334136 h 1316100"/>
                <a:gd name="connsiteX3" fmla="*/ 4799012 w 5336719"/>
                <a:gd name="connsiteY3" fmla="*/ 1316100 h 1316100"/>
                <a:gd name="connsiteX4" fmla="*/ 0 w 5336719"/>
                <a:gd name="connsiteY4" fmla="*/ 1316100 h 1316100"/>
                <a:gd name="connsiteX5" fmla="*/ 0 w 5336719"/>
                <a:gd name="connsiteY5" fmla="*/ 90551 h 1316100"/>
                <a:gd name="connsiteX0" fmla="*/ 0 w 5336719"/>
                <a:gd name="connsiteY0" fmla="*/ 5207 h 1230756"/>
                <a:gd name="connsiteX1" fmla="*/ 2762948 w 5336719"/>
                <a:gd name="connsiteY1" fmla="*/ 626490 h 1230756"/>
                <a:gd name="connsiteX2" fmla="*/ 4799012 w 5336719"/>
                <a:gd name="connsiteY2" fmla="*/ 248792 h 1230756"/>
                <a:gd name="connsiteX3" fmla="*/ 4799012 w 5336719"/>
                <a:gd name="connsiteY3" fmla="*/ 1230756 h 1230756"/>
                <a:gd name="connsiteX4" fmla="*/ 0 w 5336719"/>
                <a:gd name="connsiteY4" fmla="*/ 1230756 h 1230756"/>
                <a:gd name="connsiteX5" fmla="*/ 0 w 5336719"/>
                <a:gd name="connsiteY5" fmla="*/ 5207 h 1230756"/>
                <a:gd name="connsiteX0" fmla="*/ 0 w 5336719"/>
                <a:gd name="connsiteY0" fmla="*/ 5461 h 1231010"/>
                <a:gd name="connsiteX1" fmla="*/ 2762948 w 5336719"/>
                <a:gd name="connsiteY1" fmla="*/ 626744 h 1231010"/>
                <a:gd name="connsiteX2" fmla="*/ 4799012 w 5336719"/>
                <a:gd name="connsiteY2" fmla="*/ 249046 h 1231010"/>
                <a:gd name="connsiteX3" fmla="*/ 4799012 w 5336719"/>
                <a:gd name="connsiteY3" fmla="*/ 1231010 h 1231010"/>
                <a:gd name="connsiteX4" fmla="*/ 0 w 5336719"/>
                <a:gd name="connsiteY4" fmla="*/ 1231010 h 1231010"/>
                <a:gd name="connsiteX5" fmla="*/ 0 w 5336719"/>
                <a:gd name="connsiteY5" fmla="*/ 5461 h 1231010"/>
                <a:gd name="connsiteX0" fmla="*/ 0 w 5696383"/>
                <a:gd name="connsiteY0" fmla="*/ 5461 h 1231010"/>
                <a:gd name="connsiteX1" fmla="*/ 3122612 w 5696383"/>
                <a:gd name="connsiteY1" fmla="*/ 614552 h 1231010"/>
                <a:gd name="connsiteX2" fmla="*/ 4799012 w 5696383"/>
                <a:gd name="connsiteY2" fmla="*/ 249046 h 1231010"/>
                <a:gd name="connsiteX3" fmla="*/ 4799012 w 5696383"/>
                <a:gd name="connsiteY3" fmla="*/ 1231010 h 1231010"/>
                <a:gd name="connsiteX4" fmla="*/ 0 w 5696383"/>
                <a:gd name="connsiteY4" fmla="*/ 1231010 h 1231010"/>
                <a:gd name="connsiteX5" fmla="*/ 0 w 5696383"/>
                <a:gd name="connsiteY5" fmla="*/ 5461 h 1231010"/>
                <a:gd name="connsiteX0" fmla="*/ 0 w 5696383"/>
                <a:gd name="connsiteY0" fmla="*/ 5461 h 1231010"/>
                <a:gd name="connsiteX1" fmla="*/ 3122612 w 5696383"/>
                <a:gd name="connsiteY1" fmla="*/ 614552 h 1231010"/>
                <a:gd name="connsiteX2" fmla="*/ 4799012 w 5696383"/>
                <a:gd name="connsiteY2" fmla="*/ 249046 h 1231010"/>
                <a:gd name="connsiteX3" fmla="*/ 4799012 w 5696383"/>
                <a:gd name="connsiteY3" fmla="*/ 1231010 h 1231010"/>
                <a:gd name="connsiteX4" fmla="*/ 0 w 5696383"/>
                <a:gd name="connsiteY4" fmla="*/ 1231010 h 1231010"/>
                <a:gd name="connsiteX5" fmla="*/ 0 w 5696383"/>
                <a:gd name="connsiteY5" fmla="*/ 5461 h 1231010"/>
                <a:gd name="connsiteX0" fmla="*/ 0 w 5696383"/>
                <a:gd name="connsiteY0" fmla="*/ 105749 h 1331298"/>
                <a:gd name="connsiteX1" fmla="*/ 2282825 w 5696383"/>
                <a:gd name="connsiteY1" fmla="*/ 617559 h 1331298"/>
                <a:gd name="connsiteX2" fmla="*/ 3122612 w 5696383"/>
                <a:gd name="connsiteY2" fmla="*/ 714840 h 1331298"/>
                <a:gd name="connsiteX3" fmla="*/ 4799012 w 5696383"/>
                <a:gd name="connsiteY3" fmla="*/ 349334 h 1331298"/>
                <a:gd name="connsiteX4" fmla="*/ 4799012 w 5696383"/>
                <a:gd name="connsiteY4" fmla="*/ 1331298 h 1331298"/>
                <a:gd name="connsiteX5" fmla="*/ 0 w 5696383"/>
                <a:gd name="connsiteY5" fmla="*/ 1331298 h 1331298"/>
                <a:gd name="connsiteX6" fmla="*/ 0 w 5696383"/>
                <a:gd name="connsiteY6" fmla="*/ 105749 h 1331298"/>
                <a:gd name="connsiteX0" fmla="*/ 0 w 5696383"/>
                <a:gd name="connsiteY0" fmla="*/ 105749 h 1331298"/>
                <a:gd name="connsiteX1" fmla="*/ 2282825 w 5696383"/>
                <a:gd name="connsiteY1" fmla="*/ 617559 h 1331298"/>
                <a:gd name="connsiteX2" fmla="*/ 3122612 w 5696383"/>
                <a:gd name="connsiteY2" fmla="*/ 714840 h 1331298"/>
                <a:gd name="connsiteX3" fmla="*/ 4799012 w 5696383"/>
                <a:gd name="connsiteY3" fmla="*/ 349334 h 1331298"/>
                <a:gd name="connsiteX4" fmla="*/ 4799012 w 5696383"/>
                <a:gd name="connsiteY4" fmla="*/ 1331298 h 1331298"/>
                <a:gd name="connsiteX5" fmla="*/ 0 w 5696383"/>
                <a:gd name="connsiteY5" fmla="*/ 1331298 h 1331298"/>
                <a:gd name="connsiteX6" fmla="*/ 0 w 5696383"/>
                <a:gd name="connsiteY6" fmla="*/ 105749 h 1331298"/>
                <a:gd name="connsiteX0" fmla="*/ 0 w 5422063"/>
                <a:gd name="connsiteY0" fmla="*/ 105749 h 1331298"/>
                <a:gd name="connsiteX1" fmla="*/ 2282825 w 5422063"/>
                <a:gd name="connsiteY1" fmla="*/ 617559 h 1331298"/>
                <a:gd name="connsiteX2" fmla="*/ 2848292 w 5422063"/>
                <a:gd name="connsiteY2" fmla="*/ 714840 h 1331298"/>
                <a:gd name="connsiteX3" fmla="*/ 4799012 w 5422063"/>
                <a:gd name="connsiteY3" fmla="*/ 349334 h 1331298"/>
                <a:gd name="connsiteX4" fmla="*/ 4799012 w 5422063"/>
                <a:gd name="connsiteY4" fmla="*/ 1331298 h 1331298"/>
                <a:gd name="connsiteX5" fmla="*/ 0 w 5422063"/>
                <a:gd name="connsiteY5" fmla="*/ 1331298 h 1331298"/>
                <a:gd name="connsiteX6" fmla="*/ 0 w 5422063"/>
                <a:gd name="connsiteY6" fmla="*/ 105749 h 1331298"/>
                <a:gd name="connsiteX0" fmla="*/ 0 w 5422063"/>
                <a:gd name="connsiteY0" fmla="*/ 105749 h 1331298"/>
                <a:gd name="connsiteX1" fmla="*/ 2282825 w 5422063"/>
                <a:gd name="connsiteY1" fmla="*/ 617559 h 1331298"/>
                <a:gd name="connsiteX2" fmla="*/ 2848292 w 5422063"/>
                <a:gd name="connsiteY2" fmla="*/ 714840 h 1331298"/>
                <a:gd name="connsiteX3" fmla="*/ 4024820 w 5422063"/>
                <a:gd name="connsiteY3" fmla="*/ 349334 h 1331298"/>
                <a:gd name="connsiteX4" fmla="*/ 4799012 w 5422063"/>
                <a:gd name="connsiteY4" fmla="*/ 1331298 h 1331298"/>
                <a:gd name="connsiteX5" fmla="*/ 0 w 5422063"/>
                <a:gd name="connsiteY5" fmla="*/ 1331298 h 1331298"/>
                <a:gd name="connsiteX6" fmla="*/ 0 w 5422063"/>
                <a:gd name="connsiteY6" fmla="*/ 105749 h 1331298"/>
                <a:gd name="connsiteX0" fmla="*/ 0 w 5422063"/>
                <a:gd name="connsiteY0" fmla="*/ 105749 h 1331298"/>
                <a:gd name="connsiteX1" fmla="*/ 2282825 w 5422063"/>
                <a:gd name="connsiteY1" fmla="*/ 617559 h 1331298"/>
                <a:gd name="connsiteX2" fmla="*/ 2848292 w 5422063"/>
                <a:gd name="connsiteY2" fmla="*/ 714840 h 1331298"/>
                <a:gd name="connsiteX3" fmla="*/ 4799012 w 5422063"/>
                <a:gd name="connsiteY3" fmla="*/ 105749 h 1331298"/>
                <a:gd name="connsiteX4" fmla="*/ 4799012 w 5422063"/>
                <a:gd name="connsiteY4" fmla="*/ 1331298 h 1331298"/>
                <a:gd name="connsiteX5" fmla="*/ 0 w 5422063"/>
                <a:gd name="connsiteY5" fmla="*/ 1331298 h 1331298"/>
                <a:gd name="connsiteX6" fmla="*/ 0 w 5422063"/>
                <a:gd name="connsiteY6" fmla="*/ 105749 h 1331298"/>
                <a:gd name="connsiteX0" fmla="*/ 0 w 4799012"/>
                <a:gd name="connsiteY0" fmla="*/ 105749 h 1331298"/>
                <a:gd name="connsiteX1" fmla="*/ 2282825 w 4799012"/>
                <a:gd name="connsiteY1" fmla="*/ 617559 h 1331298"/>
                <a:gd name="connsiteX2" fmla="*/ 2013140 w 4799012"/>
                <a:gd name="connsiteY2" fmla="*/ 714840 h 1331298"/>
                <a:gd name="connsiteX3" fmla="*/ 4799012 w 4799012"/>
                <a:gd name="connsiteY3" fmla="*/ 105749 h 1331298"/>
                <a:gd name="connsiteX4" fmla="*/ 4799012 w 4799012"/>
                <a:gd name="connsiteY4" fmla="*/ 1331298 h 1331298"/>
                <a:gd name="connsiteX5" fmla="*/ 0 w 4799012"/>
                <a:gd name="connsiteY5" fmla="*/ 1331298 h 1331298"/>
                <a:gd name="connsiteX6" fmla="*/ 0 w 4799012"/>
                <a:gd name="connsiteY6" fmla="*/ 105749 h 1331298"/>
                <a:gd name="connsiteX0" fmla="*/ 0 w 4799012"/>
                <a:gd name="connsiteY0" fmla="*/ 102743 h 1328292"/>
                <a:gd name="connsiteX1" fmla="*/ 2013140 w 4799012"/>
                <a:gd name="connsiteY1" fmla="*/ 711834 h 1328292"/>
                <a:gd name="connsiteX2" fmla="*/ 4799012 w 4799012"/>
                <a:gd name="connsiteY2" fmla="*/ 102743 h 1328292"/>
                <a:gd name="connsiteX3" fmla="*/ 4799012 w 4799012"/>
                <a:gd name="connsiteY3" fmla="*/ 1328292 h 1328292"/>
                <a:gd name="connsiteX4" fmla="*/ 0 w 4799012"/>
                <a:gd name="connsiteY4" fmla="*/ 1328292 h 1328292"/>
                <a:gd name="connsiteX5" fmla="*/ 0 w 4799012"/>
                <a:gd name="connsiteY5" fmla="*/ 102743 h 1328292"/>
                <a:gd name="connsiteX0" fmla="*/ 0 w 5367199"/>
                <a:gd name="connsiteY0" fmla="*/ 102743 h 1328292"/>
                <a:gd name="connsiteX1" fmla="*/ 2793428 w 5367199"/>
                <a:gd name="connsiteY1" fmla="*/ 669162 h 1328292"/>
                <a:gd name="connsiteX2" fmla="*/ 4799012 w 5367199"/>
                <a:gd name="connsiteY2" fmla="*/ 102743 h 1328292"/>
                <a:gd name="connsiteX3" fmla="*/ 4799012 w 5367199"/>
                <a:gd name="connsiteY3" fmla="*/ 1328292 h 1328292"/>
                <a:gd name="connsiteX4" fmla="*/ 0 w 5367199"/>
                <a:gd name="connsiteY4" fmla="*/ 1328292 h 1328292"/>
                <a:gd name="connsiteX5" fmla="*/ 0 w 5367199"/>
                <a:gd name="connsiteY5" fmla="*/ 102743 h 1328292"/>
                <a:gd name="connsiteX0" fmla="*/ 0 w 4799012"/>
                <a:gd name="connsiteY0" fmla="*/ 102743 h 1328292"/>
                <a:gd name="connsiteX1" fmla="*/ 2793428 w 4799012"/>
                <a:gd name="connsiteY1" fmla="*/ 669162 h 1328292"/>
                <a:gd name="connsiteX2" fmla="*/ 4799012 w 4799012"/>
                <a:gd name="connsiteY2" fmla="*/ 102743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793428 w 4799012"/>
                <a:gd name="connsiteY1" fmla="*/ 669162 h 1328292"/>
                <a:gd name="connsiteX2" fmla="*/ 4799012 w 4799012"/>
                <a:gd name="connsiteY2" fmla="*/ 102743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793428 w 4799012"/>
                <a:gd name="connsiteY1" fmla="*/ 669162 h 1328292"/>
                <a:gd name="connsiteX2" fmla="*/ 4799012 w 4799012"/>
                <a:gd name="connsiteY2" fmla="*/ 352425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793428 w 4799012"/>
                <a:gd name="connsiteY1" fmla="*/ 669162 h 1328292"/>
                <a:gd name="connsiteX2" fmla="*/ 4799012 w 4799012"/>
                <a:gd name="connsiteY2" fmla="*/ 352425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561780 w 4799012"/>
                <a:gd name="connsiteY1" fmla="*/ 553338 h 1328292"/>
                <a:gd name="connsiteX2" fmla="*/ 4799012 w 4799012"/>
                <a:gd name="connsiteY2" fmla="*/ 352425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561780 w 4799012"/>
                <a:gd name="connsiteY1" fmla="*/ 553338 h 1328292"/>
                <a:gd name="connsiteX2" fmla="*/ 4799012 w 4799012"/>
                <a:gd name="connsiteY2" fmla="*/ 352425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488628 w 4799012"/>
                <a:gd name="connsiteY1" fmla="*/ 382650 h 1328292"/>
                <a:gd name="connsiteX2" fmla="*/ 4799012 w 4799012"/>
                <a:gd name="connsiteY2" fmla="*/ 352425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488628 w 4799012"/>
                <a:gd name="connsiteY1" fmla="*/ 382650 h 1328292"/>
                <a:gd name="connsiteX2" fmla="*/ 4799012 w 4799012"/>
                <a:gd name="connsiteY2" fmla="*/ 352425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909252 w 4799012"/>
                <a:gd name="connsiteY1" fmla="*/ 400938 h 1328292"/>
                <a:gd name="connsiteX2" fmla="*/ 4799012 w 4799012"/>
                <a:gd name="connsiteY2" fmla="*/ 352425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909252 w 4799012"/>
                <a:gd name="connsiteY1" fmla="*/ 400938 h 1328292"/>
                <a:gd name="connsiteX2" fmla="*/ 4799012 w 4799012"/>
                <a:gd name="connsiteY2" fmla="*/ 279273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909252 w 4799012"/>
                <a:gd name="connsiteY1" fmla="*/ 400938 h 1328292"/>
                <a:gd name="connsiteX2" fmla="*/ 4799012 w 4799012"/>
                <a:gd name="connsiteY2" fmla="*/ 279273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897060 w 4799012"/>
                <a:gd name="connsiteY1" fmla="*/ 553338 h 1328292"/>
                <a:gd name="connsiteX2" fmla="*/ 4799012 w 4799012"/>
                <a:gd name="connsiteY2" fmla="*/ 279273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897060 w 4799012"/>
                <a:gd name="connsiteY1" fmla="*/ 626490 h 1328292"/>
                <a:gd name="connsiteX2" fmla="*/ 4799012 w 4799012"/>
                <a:gd name="connsiteY2" fmla="*/ 279273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903156 w 4799012"/>
                <a:gd name="connsiteY1" fmla="*/ 675258 h 1328292"/>
                <a:gd name="connsiteX2" fmla="*/ 4799012 w 4799012"/>
                <a:gd name="connsiteY2" fmla="*/ 279273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903156 w 4799012"/>
                <a:gd name="connsiteY1" fmla="*/ 675258 h 1328292"/>
                <a:gd name="connsiteX2" fmla="*/ 4799012 w 4799012"/>
                <a:gd name="connsiteY2" fmla="*/ 279273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7399 h 1242948"/>
                <a:gd name="connsiteX1" fmla="*/ 2903156 w 4799012"/>
                <a:gd name="connsiteY1" fmla="*/ 589914 h 1242948"/>
                <a:gd name="connsiteX2" fmla="*/ 4799012 w 4799012"/>
                <a:gd name="connsiteY2" fmla="*/ 193929 h 1242948"/>
                <a:gd name="connsiteX3" fmla="*/ 4799012 w 4799012"/>
                <a:gd name="connsiteY3" fmla="*/ 1242948 h 1242948"/>
                <a:gd name="connsiteX4" fmla="*/ 0 w 4799012"/>
                <a:gd name="connsiteY4" fmla="*/ 1242948 h 1242948"/>
                <a:gd name="connsiteX5" fmla="*/ 0 w 4799012"/>
                <a:gd name="connsiteY5" fmla="*/ 17399 h 1242948"/>
                <a:gd name="connsiteX0" fmla="*/ 0 w 4799012"/>
                <a:gd name="connsiteY0" fmla="*/ 17399 h 1242948"/>
                <a:gd name="connsiteX1" fmla="*/ 2903156 w 4799012"/>
                <a:gd name="connsiteY1" fmla="*/ 589914 h 1242948"/>
                <a:gd name="connsiteX2" fmla="*/ 4799012 w 4799012"/>
                <a:gd name="connsiteY2" fmla="*/ 193929 h 1242948"/>
                <a:gd name="connsiteX3" fmla="*/ 4799012 w 4799012"/>
                <a:gd name="connsiteY3" fmla="*/ 1242948 h 1242948"/>
                <a:gd name="connsiteX4" fmla="*/ 0 w 4799012"/>
                <a:gd name="connsiteY4" fmla="*/ 1242948 h 1242948"/>
                <a:gd name="connsiteX5" fmla="*/ 0 w 4799012"/>
                <a:gd name="connsiteY5" fmla="*/ 17399 h 1242948"/>
                <a:gd name="connsiteX0" fmla="*/ 0 w 4799012"/>
                <a:gd name="connsiteY0" fmla="*/ 17399 h 1242948"/>
                <a:gd name="connsiteX1" fmla="*/ 2903156 w 4799012"/>
                <a:gd name="connsiteY1" fmla="*/ 589914 h 1242948"/>
                <a:gd name="connsiteX2" fmla="*/ 4799012 w 4799012"/>
                <a:gd name="connsiteY2" fmla="*/ 193929 h 1242948"/>
                <a:gd name="connsiteX3" fmla="*/ 4799012 w 4799012"/>
                <a:gd name="connsiteY3" fmla="*/ 1242948 h 1242948"/>
                <a:gd name="connsiteX4" fmla="*/ 0 w 4799012"/>
                <a:gd name="connsiteY4" fmla="*/ 1242948 h 1242948"/>
                <a:gd name="connsiteX5" fmla="*/ 0 w 4799012"/>
                <a:gd name="connsiteY5" fmla="*/ 17399 h 1242948"/>
                <a:gd name="connsiteX0" fmla="*/ 0 w 4799012"/>
                <a:gd name="connsiteY0" fmla="*/ 17399 h 1242948"/>
                <a:gd name="connsiteX1" fmla="*/ 3134804 w 4799012"/>
                <a:gd name="connsiteY1" fmla="*/ 467994 h 1242948"/>
                <a:gd name="connsiteX2" fmla="*/ 4799012 w 4799012"/>
                <a:gd name="connsiteY2" fmla="*/ 193929 h 1242948"/>
                <a:gd name="connsiteX3" fmla="*/ 4799012 w 4799012"/>
                <a:gd name="connsiteY3" fmla="*/ 1242948 h 1242948"/>
                <a:gd name="connsiteX4" fmla="*/ 0 w 4799012"/>
                <a:gd name="connsiteY4" fmla="*/ 1242948 h 1242948"/>
                <a:gd name="connsiteX5" fmla="*/ 0 w 4799012"/>
                <a:gd name="connsiteY5" fmla="*/ 17399 h 1242948"/>
                <a:gd name="connsiteX0" fmla="*/ 0 w 4799012"/>
                <a:gd name="connsiteY0" fmla="*/ 17399 h 1242948"/>
                <a:gd name="connsiteX1" fmla="*/ 3134804 w 4799012"/>
                <a:gd name="connsiteY1" fmla="*/ 467994 h 1242948"/>
                <a:gd name="connsiteX2" fmla="*/ 4799012 w 4799012"/>
                <a:gd name="connsiteY2" fmla="*/ 193929 h 1242948"/>
                <a:gd name="connsiteX3" fmla="*/ 4799012 w 4799012"/>
                <a:gd name="connsiteY3" fmla="*/ 1242948 h 1242948"/>
                <a:gd name="connsiteX4" fmla="*/ 0 w 4799012"/>
                <a:gd name="connsiteY4" fmla="*/ 1242948 h 1242948"/>
                <a:gd name="connsiteX5" fmla="*/ 0 w 4799012"/>
                <a:gd name="connsiteY5" fmla="*/ 17399 h 1242948"/>
                <a:gd name="connsiteX0" fmla="*/ 0 w 4910324"/>
                <a:gd name="connsiteY0" fmla="*/ 17399 h 1242948"/>
                <a:gd name="connsiteX1" fmla="*/ 3689865 w 4910324"/>
                <a:gd name="connsiteY1" fmla="*/ 498474 h 1242948"/>
                <a:gd name="connsiteX2" fmla="*/ 4799012 w 4910324"/>
                <a:gd name="connsiteY2" fmla="*/ 193929 h 1242948"/>
                <a:gd name="connsiteX3" fmla="*/ 4799012 w 4910324"/>
                <a:gd name="connsiteY3" fmla="*/ 1242948 h 1242948"/>
                <a:gd name="connsiteX4" fmla="*/ 0 w 4910324"/>
                <a:gd name="connsiteY4" fmla="*/ 1242948 h 1242948"/>
                <a:gd name="connsiteX5" fmla="*/ 0 w 4910324"/>
                <a:gd name="connsiteY5" fmla="*/ 17399 h 12429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10324" h="1242948">
                  <a:moveTo>
                    <a:pt x="0" y="17399"/>
                  </a:moveTo>
                  <a:cubicBezTo>
                    <a:pt x="1633971" y="0"/>
                    <a:pt x="2646190" y="366182"/>
                    <a:pt x="3689865" y="498474"/>
                  </a:cubicBezTo>
                  <a:cubicBezTo>
                    <a:pt x="4910324" y="709760"/>
                    <a:pt x="4795329" y="169418"/>
                    <a:pt x="4799012" y="193929"/>
                  </a:cubicBezTo>
                  <a:lnTo>
                    <a:pt x="4799012" y="1242948"/>
                  </a:lnTo>
                  <a:lnTo>
                    <a:pt x="0" y="1242948"/>
                  </a:lnTo>
                  <a:lnTo>
                    <a:pt x="0" y="17399"/>
                  </a:lnTo>
                  <a:close/>
                </a:path>
              </a:pathLst>
            </a:custGeom>
            <a:solidFill>
              <a:srgbClr val="0E578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Freeform 12"/>
            <p:cNvSpPr/>
            <p:nvPr userDrawn="1"/>
          </p:nvSpPr>
          <p:spPr>
            <a:xfrm flipH="1">
              <a:off x="-10160" y="497840"/>
              <a:ext cx="9154160" cy="747924"/>
            </a:xfrm>
            <a:custGeom>
              <a:avLst/>
              <a:gdLst>
                <a:gd name="connsiteX0" fmla="*/ 0 w 4799012"/>
                <a:gd name="connsiteY0" fmla="*/ 0 h 1225550"/>
                <a:gd name="connsiteX1" fmla="*/ 4799012 w 4799012"/>
                <a:gd name="connsiteY1" fmla="*/ 0 h 1225550"/>
                <a:gd name="connsiteX2" fmla="*/ 4799012 w 4799012"/>
                <a:gd name="connsiteY2" fmla="*/ 1225550 h 1225550"/>
                <a:gd name="connsiteX3" fmla="*/ 0 w 4799012"/>
                <a:gd name="connsiteY3" fmla="*/ 1225550 h 1225550"/>
                <a:gd name="connsiteX4" fmla="*/ 0 w 4799012"/>
                <a:gd name="connsiteY4" fmla="*/ 0 h 1225550"/>
                <a:gd name="connsiteX0" fmla="*/ 0 w 4799012"/>
                <a:gd name="connsiteY0" fmla="*/ 254 h 1225804"/>
                <a:gd name="connsiteX1" fmla="*/ 1220660 w 4799012"/>
                <a:gd name="connsiteY1" fmla="*/ 0 h 1225804"/>
                <a:gd name="connsiteX2" fmla="*/ 4799012 w 4799012"/>
                <a:gd name="connsiteY2" fmla="*/ 254 h 1225804"/>
                <a:gd name="connsiteX3" fmla="*/ 4799012 w 4799012"/>
                <a:gd name="connsiteY3" fmla="*/ 1225804 h 1225804"/>
                <a:gd name="connsiteX4" fmla="*/ 0 w 4799012"/>
                <a:gd name="connsiteY4" fmla="*/ 1225804 h 1225804"/>
                <a:gd name="connsiteX5" fmla="*/ 0 w 4799012"/>
                <a:gd name="connsiteY5" fmla="*/ 254 h 1225804"/>
                <a:gd name="connsiteX0" fmla="*/ 0 w 4799012"/>
                <a:gd name="connsiteY0" fmla="*/ 6350 h 1231900"/>
                <a:gd name="connsiteX1" fmla="*/ 1220660 w 4799012"/>
                <a:gd name="connsiteY1" fmla="*/ 6096 h 1231900"/>
                <a:gd name="connsiteX2" fmla="*/ 3317684 w 4799012"/>
                <a:gd name="connsiteY2" fmla="*/ 0 h 1231900"/>
                <a:gd name="connsiteX3" fmla="*/ 4799012 w 4799012"/>
                <a:gd name="connsiteY3" fmla="*/ 6350 h 1231900"/>
                <a:gd name="connsiteX4" fmla="*/ 4799012 w 4799012"/>
                <a:gd name="connsiteY4" fmla="*/ 1231900 h 1231900"/>
                <a:gd name="connsiteX5" fmla="*/ 0 w 4799012"/>
                <a:gd name="connsiteY5" fmla="*/ 1231900 h 1231900"/>
                <a:gd name="connsiteX6" fmla="*/ 0 w 4799012"/>
                <a:gd name="connsiteY6" fmla="*/ 6350 h 1231900"/>
                <a:gd name="connsiteX0" fmla="*/ 0 w 4799012"/>
                <a:gd name="connsiteY0" fmla="*/ 6350 h 1231900"/>
                <a:gd name="connsiteX1" fmla="*/ 1220660 w 4799012"/>
                <a:gd name="connsiteY1" fmla="*/ 6096 h 1231900"/>
                <a:gd name="connsiteX2" fmla="*/ 3317684 w 4799012"/>
                <a:gd name="connsiteY2" fmla="*/ 0 h 1231900"/>
                <a:gd name="connsiteX3" fmla="*/ 4238180 w 4799012"/>
                <a:gd name="connsiteY3" fmla="*/ 0 h 1231900"/>
                <a:gd name="connsiteX4" fmla="*/ 4799012 w 4799012"/>
                <a:gd name="connsiteY4" fmla="*/ 6350 h 1231900"/>
                <a:gd name="connsiteX5" fmla="*/ 4799012 w 4799012"/>
                <a:gd name="connsiteY5" fmla="*/ 1231900 h 1231900"/>
                <a:gd name="connsiteX6" fmla="*/ 0 w 4799012"/>
                <a:gd name="connsiteY6" fmla="*/ 1231900 h 1231900"/>
                <a:gd name="connsiteX7" fmla="*/ 0 w 4799012"/>
                <a:gd name="connsiteY7" fmla="*/ 6350 h 1231900"/>
                <a:gd name="connsiteX0" fmla="*/ 0 w 4799012"/>
                <a:gd name="connsiteY0" fmla="*/ 6350 h 1231900"/>
                <a:gd name="connsiteX1" fmla="*/ 1184084 w 4799012"/>
                <a:gd name="connsiteY1" fmla="*/ 274066 h 1231900"/>
                <a:gd name="connsiteX2" fmla="*/ 3317684 w 4799012"/>
                <a:gd name="connsiteY2" fmla="*/ 0 h 1231900"/>
                <a:gd name="connsiteX3" fmla="*/ 4238180 w 4799012"/>
                <a:gd name="connsiteY3" fmla="*/ 0 h 1231900"/>
                <a:gd name="connsiteX4" fmla="*/ 4799012 w 4799012"/>
                <a:gd name="connsiteY4" fmla="*/ 6350 h 1231900"/>
                <a:gd name="connsiteX5" fmla="*/ 4799012 w 4799012"/>
                <a:gd name="connsiteY5" fmla="*/ 1231900 h 1231900"/>
                <a:gd name="connsiteX6" fmla="*/ 0 w 4799012"/>
                <a:gd name="connsiteY6" fmla="*/ 1231900 h 1231900"/>
                <a:gd name="connsiteX7" fmla="*/ 0 w 4799012"/>
                <a:gd name="connsiteY7" fmla="*/ 6350 h 1231900"/>
                <a:gd name="connsiteX0" fmla="*/ 0 w 4799012"/>
                <a:gd name="connsiteY0" fmla="*/ 6350 h 1231900"/>
                <a:gd name="connsiteX1" fmla="*/ 1184084 w 4799012"/>
                <a:gd name="connsiteY1" fmla="*/ 274066 h 1231900"/>
                <a:gd name="connsiteX2" fmla="*/ 3342068 w 4799012"/>
                <a:gd name="connsiteY2" fmla="*/ 146050 h 1231900"/>
                <a:gd name="connsiteX3" fmla="*/ 4238180 w 4799012"/>
                <a:gd name="connsiteY3" fmla="*/ 0 h 1231900"/>
                <a:gd name="connsiteX4" fmla="*/ 4799012 w 4799012"/>
                <a:gd name="connsiteY4" fmla="*/ 6350 h 1231900"/>
                <a:gd name="connsiteX5" fmla="*/ 4799012 w 4799012"/>
                <a:gd name="connsiteY5" fmla="*/ 1231900 h 1231900"/>
                <a:gd name="connsiteX6" fmla="*/ 0 w 4799012"/>
                <a:gd name="connsiteY6" fmla="*/ 1231900 h 1231900"/>
                <a:gd name="connsiteX7" fmla="*/ 0 w 4799012"/>
                <a:gd name="connsiteY7" fmla="*/ 6350 h 1231900"/>
                <a:gd name="connsiteX0" fmla="*/ 0 w 4799012"/>
                <a:gd name="connsiteY0" fmla="*/ 6350 h 1231900"/>
                <a:gd name="connsiteX1" fmla="*/ 1184084 w 4799012"/>
                <a:gd name="connsiteY1" fmla="*/ 274066 h 1231900"/>
                <a:gd name="connsiteX2" fmla="*/ 3342068 w 4799012"/>
                <a:gd name="connsiteY2" fmla="*/ 146050 h 1231900"/>
                <a:gd name="connsiteX3" fmla="*/ 4238180 w 4799012"/>
                <a:gd name="connsiteY3" fmla="*/ 0 h 1231900"/>
                <a:gd name="connsiteX4" fmla="*/ 4799012 w 4799012"/>
                <a:gd name="connsiteY4" fmla="*/ 6350 h 1231900"/>
                <a:gd name="connsiteX5" fmla="*/ 4799012 w 4799012"/>
                <a:gd name="connsiteY5" fmla="*/ 1231900 h 1231900"/>
                <a:gd name="connsiteX6" fmla="*/ 0 w 4799012"/>
                <a:gd name="connsiteY6" fmla="*/ 1231900 h 1231900"/>
                <a:gd name="connsiteX7" fmla="*/ 0 w 4799012"/>
                <a:gd name="connsiteY7" fmla="*/ 6350 h 1231900"/>
                <a:gd name="connsiteX0" fmla="*/ 0 w 4799012"/>
                <a:gd name="connsiteY0" fmla="*/ 159639 h 1385189"/>
                <a:gd name="connsiteX1" fmla="*/ 1184084 w 4799012"/>
                <a:gd name="connsiteY1" fmla="*/ 427355 h 1385189"/>
                <a:gd name="connsiteX2" fmla="*/ 3342068 w 4799012"/>
                <a:gd name="connsiteY2" fmla="*/ 299339 h 1385189"/>
                <a:gd name="connsiteX3" fmla="*/ 4238180 w 4799012"/>
                <a:gd name="connsiteY3" fmla="*/ 153289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205317 h 1430867"/>
                <a:gd name="connsiteX1" fmla="*/ 1184084 w 4799012"/>
                <a:gd name="connsiteY1" fmla="*/ 473033 h 1430867"/>
                <a:gd name="connsiteX2" fmla="*/ 3342068 w 4799012"/>
                <a:gd name="connsiteY2" fmla="*/ 345017 h 1430867"/>
                <a:gd name="connsiteX3" fmla="*/ 4238180 w 4799012"/>
                <a:gd name="connsiteY3" fmla="*/ 198967 h 1430867"/>
                <a:gd name="connsiteX4" fmla="*/ 4799012 w 4799012"/>
                <a:gd name="connsiteY4" fmla="*/ 205317 h 1430867"/>
                <a:gd name="connsiteX5" fmla="*/ 4799012 w 4799012"/>
                <a:gd name="connsiteY5" fmla="*/ 1430867 h 1430867"/>
                <a:gd name="connsiteX6" fmla="*/ 0 w 4799012"/>
                <a:gd name="connsiteY6" fmla="*/ 1430867 h 1430867"/>
                <a:gd name="connsiteX7" fmla="*/ 0 w 4799012"/>
                <a:gd name="connsiteY7" fmla="*/ 205317 h 1430867"/>
                <a:gd name="connsiteX0" fmla="*/ 0 w 4799012"/>
                <a:gd name="connsiteY0" fmla="*/ 205317 h 1430867"/>
                <a:gd name="connsiteX1" fmla="*/ 1184084 w 4799012"/>
                <a:gd name="connsiteY1" fmla="*/ 473033 h 1430867"/>
                <a:gd name="connsiteX2" fmla="*/ 3342068 w 4799012"/>
                <a:gd name="connsiteY2" fmla="*/ 345017 h 1430867"/>
                <a:gd name="connsiteX3" fmla="*/ 4225988 w 4799012"/>
                <a:gd name="connsiteY3" fmla="*/ 326729 h 1430867"/>
                <a:gd name="connsiteX4" fmla="*/ 4799012 w 4799012"/>
                <a:gd name="connsiteY4" fmla="*/ 205317 h 1430867"/>
                <a:gd name="connsiteX5" fmla="*/ 4799012 w 4799012"/>
                <a:gd name="connsiteY5" fmla="*/ 1430867 h 1430867"/>
                <a:gd name="connsiteX6" fmla="*/ 0 w 4799012"/>
                <a:gd name="connsiteY6" fmla="*/ 1430867 h 1430867"/>
                <a:gd name="connsiteX7" fmla="*/ 0 w 4799012"/>
                <a:gd name="connsiteY7" fmla="*/ 205317 h 1430867"/>
                <a:gd name="connsiteX0" fmla="*/ 0 w 4799012"/>
                <a:gd name="connsiteY0" fmla="*/ 205317 h 1430867"/>
                <a:gd name="connsiteX1" fmla="*/ 1184084 w 4799012"/>
                <a:gd name="connsiteY1" fmla="*/ 473033 h 1430867"/>
                <a:gd name="connsiteX2" fmla="*/ 3342068 w 4799012"/>
                <a:gd name="connsiteY2" fmla="*/ 345017 h 1430867"/>
                <a:gd name="connsiteX3" fmla="*/ 3994340 w 4799012"/>
                <a:gd name="connsiteY3" fmla="*/ 460841 h 1430867"/>
                <a:gd name="connsiteX4" fmla="*/ 4799012 w 4799012"/>
                <a:gd name="connsiteY4" fmla="*/ 205317 h 1430867"/>
                <a:gd name="connsiteX5" fmla="*/ 4799012 w 4799012"/>
                <a:gd name="connsiteY5" fmla="*/ 1430867 h 1430867"/>
                <a:gd name="connsiteX6" fmla="*/ 0 w 4799012"/>
                <a:gd name="connsiteY6" fmla="*/ 1430867 h 1430867"/>
                <a:gd name="connsiteX7" fmla="*/ 0 w 4799012"/>
                <a:gd name="connsiteY7" fmla="*/ 205317 h 1430867"/>
                <a:gd name="connsiteX0" fmla="*/ 0 w 4799012"/>
                <a:gd name="connsiteY0" fmla="*/ 159639 h 1385189"/>
                <a:gd name="connsiteX1" fmla="*/ 1184084 w 4799012"/>
                <a:gd name="connsiteY1" fmla="*/ 427355 h 1385189"/>
                <a:gd name="connsiteX2" fmla="*/ 3342068 w 4799012"/>
                <a:gd name="connsiteY2" fmla="*/ 299339 h 1385189"/>
                <a:gd name="connsiteX3" fmla="*/ 3994340 w 4799012"/>
                <a:gd name="connsiteY3" fmla="*/ 415163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3342068 w 4799012"/>
                <a:gd name="connsiteY2" fmla="*/ 299339 h 1385189"/>
                <a:gd name="connsiteX3" fmla="*/ 3994340 w 4799012"/>
                <a:gd name="connsiteY3" fmla="*/ 415163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2433764 w 4799012"/>
                <a:gd name="connsiteY2" fmla="*/ 159640 h 1385189"/>
                <a:gd name="connsiteX3" fmla="*/ 3994340 w 4799012"/>
                <a:gd name="connsiteY3" fmla="*/ 415163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2433764 w 4799012"/>
                <a:gd name="connsiteY2" fmla="*/ 159640 h 1385189"/>
                <a:gd name="connsiteX3" fmla="*/ 3994340 w 4799012"/>
                <a:gd name="connsiteY3" fmla="*/ 415163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2433764 w 4799012"/>
                <a:gd name="connsiteY2" fmla="*/ 159640 h 1385189"/>
                <a:gd name="connsiteX3" fmla="*/ 3829748 w 4799012"/>
                <a:gd name="connsiteY3" fmla="*/ 421259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2433764 w 4799012"/>
                <a:gd name="connsiteY2" fmla="*/ 159640 h 1385189"/>
                <a:gd name="connsiteX3" fmla="*/ 3829748 w 4799012"/>
                <a:gd name="connsiteY3" fmla="*/ 421259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2433764 w 4799012"/>
                <a:gd name="connsiteY2" fmla="*/ 159640 h 1385189"/>
                <a:gd name="connsiteX3" fmla="*/ 3829748 w 4799012"/>
                <a:gd name="connsiteY3" fmla="*/ 421259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2433764 w 4799012"/>
                <a:gd name="connsiteY2" fmla="*/ 159640 h 1385189"/>
                <a:gd name="connsiteX3" fmla="*/ 3829748 w 4799012"/>
                <a:gd name="connsiteY3" fmla="*/ 421259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2433764 w 4799012"/>
                <a:gd name="connsiteY2" fmla="*/ 159640 h 1385189"/>
                <a:gd name="connsiteX3" fmla="*/ 3659060 w 4799012"/>
                <a:gd name="connsiteY3" fmla="*/ 463931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159639 h 1385189"/>
                <a:gd name="connsiteX1" fmla="*/ 1184084 w 4799012"/>
                <a:gd name="connsiteY1" fmla="*/ 427355 h 1385189"/>
                <a:gd name="connsiteX2" fmla="*/ 2433764 w 4799012"/>
                <a:gd name="connsiteY2" fmla="*/ 159640 h 1385189"/>
                <a:gd name="connsiteX3" fmla="*/ 3671252 w 4799012"/>
                <a:gd name="connsiteY3" fmla="*/ 488315 h 1385189"/>
                <a:gd name="connsiteX4" fmla="*/ 4799012 w 4799012"/>
                <a:gd name="connsiteY4" fmla="*/ 159639 h 1385189"/>
                <a:gd name="connsiteX5" fmla="*/ 4799012 w 4799012"/>
                <a:gd name="connsiteY5" fmla="*/ 1385189 h 1385189"/>
                <a:gd name="connsiteX6" fmla="*/ 0 w 4799012"/>
                <a:gd name="connsiteY6" fmla="*/ 1385189 h 1385189"/>
                <a:gd name="connsiteX7" fmla="*/ 0 w 4799012"/>
                <a:gd name="connsiteY7" fmla="*/ 159639 h 1385189"/>
                <a:gd name="connsiteX0" fmla="*/ 0 w 4799012"/>
                <a:gd name="connsiteY0" fmla="*/ 62103 h 1287653"/>
                <a:gd name="connsiteX1" fmla="*/ 1184084 w 4799012"/>
                <a:gd name="connsiteY1" fmla="*/ 329819 h 1287653"/>
                <a:gd name="connsiteX2" fmla="*/ 2433764 w 4799012"/>
                <a:gd name="connsiteY2" fmla="*/ 62104 h 1287653"/>
                <a:gd name="connsiteX3" fmla="*/ 3671252 w 4799012"/>
                <a:gd name="connsiteY3" fmla="*/ 390779 h 1287653"/>
                <a:gd name="connsiteX4" fmla="*/ 4799012 w 4799012"/>
                <a:gd name="connsiteY4" fmla="*/ 62103 h 1287653"/>
                <a:gd name="connsiteX5" fmla="*/ 4799012 w 4799012"/>
                <a:gd name="connsiteY5" fmla="*/ 1287653 h 1287653"/>
                <a:gd name="connsiteX6" fmla="*/ 0 w 4799012"/>
                <a:gd name="connsiteY6" fmla="*/ 1287653 h 1287653"/>
                <a:gd name="connsiteX7" fmla="*/ 0 w 4799012"/>
                <a:gd name="connsiteY7" fmla="*/ 62103 h 1287653"/>
                <a:gd name="connsiteX0" fmla="*/ 0 w 4799012"/>
                <a:gd name="connsiteY0" fmla="*/ 62103 h 1287653"/>
                <a:gd name="connsiteX1" fmla="*/ 1184084 w 4799012"/>
                <a:gd name="connsiteY1" fmla="*/ 329819 h 1287653"/>
                <a:gd name="connsiteX2" fmla="*/ 2458148 w 4799012"/>
                <a:gd name="connsiteY2" fmla="*/ 464186 h 1287653"/>
                <a:gd name="connsiteX3" fmla="*/ 3671252 w 4799012"/>
                <a:gd name="connsiteY3" fmla="*/ 390779 h 1287653"/>
                <a:gd name="connsiteX4" fmla="*/ 4799012 w 4799012"/>
                <a:gd name="connsiteY4" fmla="*/ 62103 h 1287653"/>
                <a:gd name="connsiteX5" fmla="*/ 4799012 w 4799012"/>
                <a:gd name="connsiteY5" fmla="*/ 1287653 h 1287653"/>
                <a:gd name="connsiteX6" fmla="*/ 0 w 4799012"/>
                <a:gd name="connsiteY6" fmla="*/ 1287653 h 1287653"/>
                <a:gd name="connsiteX7" fmla="*/ 0 w 4799012"/>
                <a:gd name="connsiteY7" fmla="*/ 62103 h 1287653"/>
                <a:gd name="connsiteX0" fmla="*/ 0 w 4799012"/>
                <a:gd name="connsiteY0" fmla="*/ 62103 h 1287653"/>
                <a:gd name="connsiteX1" fmla="*/ 2122868 w 4799012"/>
                <a:gd name="connsiteY1" fmla="*/ 293243 h 1287653"/>
                <a:gd name="connsiteX2" fmla="*/ 2458148 w 4799012"/>
                <a:gd name="connsiteY2" fmla="*/ 464186 h 1287653"/>
                <a:gd name="connsiteX3" fmla="*/ 3671252 w 4799012"/>
                <a:gd name="connsiteY3" fmla="*/ 390779 h 1287653"/>
                <a:gd name="connsiteX4" fmla="*/ 4799012 w 4799012"/>
                <a:gd name="connsiteY4" fmla="*/ 62103 h 1287653"/>
                <a:gd name="connsiteX5" fmla="*/ 4799012 w 4799012"/>
                <a:gd name="connsiteY5" fmla="*/ 1287653 h 1287653"/>
                <a:gd name="connsiteX6" fmla="*/ 0 w 4799012"/>
                <a:gd name="connsiteY6" fmla="*/ 1287653 h 1287653"/>
                <a:gd name="connsiteX7" fmla="*/ 0 w 4799012"/>
                <a:gd name="connsiteY7" fmla="*/ 62103 h 1287653"/>
                <a:gd name="connsiteX0" fmla="*/ 0 w 4799012"/>
                <a:gd name="connsiteY0" fmla="*/ 62103 h 1287653"/>
                <a:gd name="connsiteX1" fmla="*/ 2122868 w 4799012"/>
                <a:gd name="connsiteY1" fmla="*/ 293243 h 1287653"/>
                <a:gd name="connsiteX2" fmla="*/ 3671252 w 4799012"/>
                <a:gd name="connsiteY2" fmla="*/ 390779 h 1287653"/>
                <a:gd name="connsiteX3" fmla="*/ 4799012 w 4799012"/>
                <a:gd name="connsiteY3" fmla="*/ 62103 h 1287653"/>
                <a:gd name="connsiteX4" fmla="*/ 4799012 w 4799012"/>
                <a:gd name="connsiteY4" fmla="*/ 1287653 h 1287653"/>
                <a:gd name="connsiteX5" fmla="*/ 0 w 4799012"/>
                <a:gd name="connsiteY5" fmla="*/ 1287653 h 1287653"/>
                <a:gd name="connsiteX6" fmla="*/ 0 w 4799012"/>
                <a:gd name="connsiteY6" fmla="*/ 62103 h 1287653"/>
                <a:gd name="connsiteX0" fmla="*/ 0 w 4799012"/>
                <a:gd name="connsiteY0" fmla="*/ 62103 h 1287653"/>
                <a:gd name="connsiteX1" fmla="*/ 2282825 w 4799012"/>
                <a:gd name="connsiteY1" fmla="*/ 287147 h 1287653"/>
                <a:gd name="connsiteX2" fmla="*/ 3671252 w 4799012"/>
                <a:gd name="connsiteY2" fmla="*/ 390779 h 1287653"/>
                <a:gd name="connsiteX3" fmla="*/ 4799012 w 4799012"/>
                <a:gd name="connsiteY3" fmla="*/ 62103 h 1287653"/>
                <a:gd name="connsiteX4" fmla="*/ 4799012 w 4799012"/>
                <a:gd name="connsiteY4" fmla="*/ 1287653 h 1287653"/>
                <a:gd name="connsiteX5" fmla="*/ 0 w 4799012"/>
                <a:gd name="connsiteY5" fmla="*/ 1287653 h 1287653"/>
                <a:gd name="connsiteX6" fmla="*/ 0 w 4799012"/>
                <a:gd name="connsiteY6" fmla="*/ 62103 h 1287653"/>
                <a:gd name="connsiteX0" fmla="*/ 0 w 4799012"/>
                <a:gd name="connsiteY0" fmla="*/ 0 h 1225550"/>
                <a:gd name="connsiteX1" fmla="*/ 2282825 w 4799012"/>
                <a:gd name="connsiteY1" fmla="*/ 225044 h 1225550"/>
                <a:gd name="connsiteX2" fmla="*/ 3671252 w 4799012"/>
                <a:gd name="connsiteY2" fmla="*/ 328676 h 1225550"/>
                <a:gd name="connsiteX3" fmla="*/ 4799012 w 4799012"/>
                <a:gd name="connsiteY3" fmla="*/ 0 h 1225550"/>
                <a:gd name="connsiteX4" fmla="*/ 4799012 w 4799012"/>
                <a:gd name="connsiteY4" fmla="*/ 1225550 h 1225550"/>
                <a:gd name="connsiteX5" fmla="*/ 0 w 4799012"/>
                <a:gd name="connsiteY5" fmla="*/ 1225550 h 1225550"/>
                <a:gd name="connsiteX6" fmla="*/ 0 w 4799012"/>
                <a:gd name="connsiteY6" fmla="*/ 0 h 1225550"/>
                <a:gd name="connsiteX0" fmla="*/ 0 w 4799012"/>
                <a:gd name="connsiteY0" fmla="*/ 166751 h 1392301"/>
                <a:gd name="connsiteX1" fmla="*/ 2282825 w 4799012"/>
                <a:gd name="connsiteY1" fmla="*/ 391795 h 1392301"/>
                <a:gd name="connsiteX2" fmla="*/ 3671252 w 4799012"/>
                <a:gd name="connsiteY2" fmla="*/ 495427 h 1392301"/>
                <a:gd name="connsiteX3" fmla="*/ 4799012 w 4799012"/>
                <a:gd name="connsiteY3" fmla="*/ 166751 h 1392301"/>
                <a:gd name="connsiteX4" fmla="*/ 4799012 w 4799012"/>
                <a:gd name="connsiteY4" fmla="*/ 1392301 h 1392301"/>
                <a:gd name="connsiteX5" fmla="*/ 0 w 4799012"/>
                <a:gd name="connsiteY5" fmla="*/ 1392301 h 1392301"/>
                <a:gd name="connsiteX6" fmla="*/ 0 w 4799012"/>
                <a:gd name="connsiteY6" fmla="*/ 166751 h 1392301"/>
                <a:gd name="connsiteX0" fmla="*/ 0 w 4799012"/>
                <a:gd name="connsiteY0" fmla="*/ 166751 h 1392301"/>
                <a:gd name="connsiteX1" fmla="*/ 2282825 w 4799012"/>
                <a:gd name="connsiteY1" fmla="*/ 489331 h 1392301"/>
                <a:gd name="connsiteX2" fmla="*/ 3671252 w 4799012"/>
                <a:gd name="connsiteY2" fmla="*/ 495427 h 1392301"/>
                <a:gd name="connsiteX3" fmla="*/ 4799012 w 4799012"/>
                <a:gd name="connsiteY3" fmla="*/ 166751 h 1392301"/>
                <a:gd name="connsiteX4" fmla="*/ 4799012 w 4799012"/>
                <a:gd name="connsiteY4" fmla="*/ 1392301 h 1392301"/>
                <a:gd name="connsiteX5" fmla="*/ 0 w 4799012"/>
                <a:gd name="connsiteY5" fmla="*/ 1392301 h 1392301"/>
                <a:gd name="connsiteX6" fmla="*/ 0 w 4799012"/>
                <a:gd name="connsiteY6" fmla="*/ 166751 h 1392301"/>
                <a:gd name="connsiteX0" fmla="*/ 0 w 4799012"/>
                <a:gd name="connsiteY0" fmla="*/ 166751 h 1392301"/>
                <a:gd name="connsiteX1" fmla="*/ 2282825 w 4799012"/>
                <a:gd name="connsiteY1" fmla="*/ 574675 h 1392301"/>
                <a:gd name="connsiteX2" fmla="*/ 3671252 w 4799012"/>
                <a:gd name="connsiteY2" fmla="*/ 495427 h 1392301"/>
                <a:gd name="connsiteX3" fmla="*/ 4799012 w 4799012"/>
                <a:gd name="connsiteY3" fmla="*/ 166751 h 1392301"/>
                <a:gd name="connsiteX4" fmla="*/ 4799012 w 4799012"/>
                <a:gd name="connsiteY4" fmla="*/ 1392301 h 1392301"/>
                <a:gd name="connsiteX5" fmla="*/ 0 w 4799012"/>
                <a:gd name="connsiteY5" fmla="*/ 1392301 h 1392301"/>
                <a:gd name="connsiteX6" fmla="*/ 0 w 4799012"/>
                <a:gd name="connsiteY6" fmla="*/ 166751 h 1392301"/>
                <a:gd name="connsiteX0" fmla="*/ 0 w 4799012"/>
                <a:gd name="connsiteY0" fmla="*/ 166751 h 1392301"/>
                <a:gd name="connsiteX1" fmla="*/ 2282825 w 4799012"/>
                <a:gd name="connsiteY1" fmla="*/ 605155 h 1392301"/>
                <a:gd name="connsiteX2" fmla="*/ 3671252 w 4799012"/>
                <a:gd name="connsiteY2" fmla="*/ 495427 h 1392301"/>
                <a:gd name="connsiteX3" fmla="*/ 4799012 w 4799012"/>
                <a:gd name="connsiteY3" fmla="*/ 166751 h 1392301"/>
                <a:gd name="connsiteX4" fmla="*/ 4799012 w 4799012"/>
                <a:gd name="connsiteY4" fmla="*/ 1392301 h 1392301"/>
                <a:gd name="connsiteX5" fmla="*/ 0 w 4799012"/>
                <a:gd name="connsiteY5" fmla="*/ 1392301 h 1392301"/>
                <a:gd name="connsiteX6" fmla="*/ 0 w 4799012"/>
                <a:gd name="connsiteY6" fmla="*/ 166751 h 1392301"/>
                <a:gd name="connsiteX0" fmla="*/ 0 w 4799012"/>
                <a:gd name="connsiteY0" fmla="*/ 166751 h 1392301"/>
                <a:gd name="connsiteX1" fmla="*/ 2982404 w 4799012"/>
                <a:gd name="connsiteY1" fmla="*/ 586867 h 1392301"/>
                <a:gd name="connsiteX2" fmla="*/ 3671252 w 4799012"/>
                <a:gd name="connsiteY2" fmla="*/ 495427 h 1392301"/>
                <a:gd name="connsiteX3" fmla="*/ 4799012 w 4799012"/>
                <a:gd name="connsiteY3" fmla="*/ 166751 h 1392301"/>
                <a:gd name="connsiteX4" fmla="*/ 4799012 w 4799012"/>
                <a:gd name="connsiteY4" fmla="*/ 1392301 h 1392301"/>
                <a:gd name="connsiteX5" fmla="*/ 0 w 4799012"/>
                <a:gd name="connsiteY5" fmla="*/ 1392301 h 1392301"/>
                <a:gd name="connsiteX6" fmla="*/ 0 w 4799012"/>
                <a:gd name="connsiteY6" fmla="*/ 166751 h 1392301"/>
                <a:gd name="connsiteX0" fmla="*/ 0 w 4799012"/>
                <a:gd name="connsiteY0" fmla="*/ 81407 h 1306957"/>
                <a:gd name="connsiteX1" fmla="*/ 2982404 w 4799012"/>
                <a:gd name="connsiteY1" fmla="*/ 501523 h 1306957"/>
                <a:gd name="connsiteX2" fmla="*/ 3671252 w 4799012"/>
                <a:gd name="connsiteY2" fmla="*/ 410083 h 1306957"/>
                <a:gd name="connsiteX3" fmla="*/ 4799012 w 4799012"/>
                <a:gd name="connsiteY3" fmla="*/ 81407 h 1306957"/>
                <a:gd name="connsiteX4" fmla="*/ 4799012 w 4799012"/>
                <a:gd name="connsiteY4" fmla="*/ 1306957 h 1306957"/>
                <a:gd name="connsiteX5" fmla="*/ 0 w 4799012"/>
                <a:gd name="connsiteY5" fmla="*/ 1306957 h 1306957"/>
                <a:gd name="connsiteX6" fmla="*/ 0 w 4799012"/>
                <a:gd name="connsiteY6" fmla="*/ 81407 h 1306957"/>
                <a:gd name="connsiteX0" fmla="*/ 0 w 4799012"/>
                <a:gd name="connsiteY0" fmla="*/ 134239 h 1359789"/>
                <a:gd name="connsiteX1" fmla="*/ 2982404 w 4799012"/>
                <a:gd name="connsiteY1" fmla="*/ 554355 h 1359789"/>
                <a:gd name="connsiteX2" fmla="*/ 4799012 w 4799012"/>
                <a:gd name="connsiteY2" fmla="*/ 134239 h 1359789"/>
                <a:gd name="connsiteX3" fmla="*/ 4799012 w 4799012"/>
                <a:gd name="connsiteY3" fmla="*/ 1359789 h 1359789"/>
                <a:gd name="connsiteX4" fmla="*/ 0 w 4799012"/>
                <a:gd name="connsiteY4" fmla="*/ 1359789 h 1359789"/>
                <a:gd name="connsiteX5" fmla="*/ 0 w 4799012"/>
                <a:gd name="connsiteY5" fmla="*/ 134239 h 1359789"/>
                <a:gd name="connsiteX0" fmla="*/ 0 w 4799012"/>
                <a:gd name="connsiteY0" fmla="*/ 81407 h 1306957"/>
                <a:gd name="connsiteX1" fmla="*/ 2982404 w 4799012"/>
                <a:gd name="connsiteY1" fmla="*/ 501523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982404 w 4799012"/>
                <a:gd name="connsiteY1" fmla="*/ 501523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982404 w 4799012"/>
                <a:gd name="connsiteY1" fmla="*/ 501523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982404 w 4799012"/>
                <a:gd name="connsiteY1" fmla="*/ 501523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982404 w 4799012"/>
                <a:gd name="connsiteY1" fmla="*/ 501523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982404 w 4799012"/>
                <a:gd name="connsiteY1" fmla="*/ 501523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982404 w 4799012"/>
                <a:gd name="connsiteY1" fmla="*/ 501523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604452 w 4799012"/>
                <a:gd name="connsiteY1" fmla="*/ 361315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604452 w 4799012"/>
                <a:gd name="connsiteY1" fmla="*/ 361315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598356 w 4799012"/>
                <a:gd name="connsiteY1" fmla="*/ 458851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2598356 w 4799012"/>
                <a:gd name="connsiteY1" fmla="*/ 501523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114258 h 1339808"/>
                <a:gd name="connsiteX1" fmla="*/ 1738820 w 4799012"/>
                <a:gd name="connsiteY1" fmla="*/ 327110 h 1339808"/>
                <a:gd name="connsiteX2" fmla="*/ 4799012 w 4799012"/>
                <a:gd name="connsiteY2" fmla="*/ 540724 h 1339808"/>
                <a:gd name="connsiteX3" fmla="*/ 4799012 w 4799012"/>
                <a:gd name="connsiteY3" fmla="*/ 1339808 h 1339808"/>
                <a:gd name="connsiteX4" fmla="*/ 0 w 4799012"/>
                <a:gd name="connsiteY4" fmla="*/ 1339808 h 1339808"/>
                <a:gd name="connsiteX5" fmla="*/ 0 w 4799012"/>
                <a:gd name="connsiteY5" fmla="*/ 114258 h 1339808"/>
                <a:gd name="connsiteX0" fmla="*/ 0 w 4799012"/>
                <a:gd name="connsiteY0" fmla="*/ 81407 h 1306957"/>
                <a:gd name="connsiteX1" fmla="*/ 1738820 w 4799012"/>
                <a:gd name="connsiteY1" fmla="*/ 294259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1738820 w 4799012"/>
                <a:gd name="connsiteY1" fmla="*/ 294259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1407 h 1306957"/>
                <a:gd name="connsiteX1" fmla="*/ 1738820 w 4799012"/>
                <a:gd name="connsiteY1" fmla="*/ 294259 h 1306957"/>
                <a:gd name="connsiteX2" fmla="*/ 4799012 w 4799012"/>
                <a:gd name="connsiteY2" fmla="*/ 507873 h 1306957"/>
                <a:gd name="connsiteX3" fmla="*/ 4799012 w 4799012"/>
                <a:gd name="connsiteY3" fmla="*/ 1306957 h 1306957"/>
                <a:gd name="connsiteX4" fmla="*/ 0 w 4799012"/>
                <a:gd name="connsiteY4" fmla="*/ 1306957 h 1306957"/>
                <a:gd name="connsiteX5" fmla="*/ 0 w 4799012"/>
                <a:gd name="connsiteY5" fmla="*/ 81407 h 1306957"/>
                <a:gd name="connsiteX0" fmla="*/ 0 w 4799012"/>
                <a:gd name="connsiteY0" fmla="*/ 8255 h 1233805"/>
                <a:gd name="connsiteX1" fmla="*/ 1738820 w 4799012"/>
                <a:gd name="connsiteY1" fmla="*/ 221107 h 1233805"/>
                <a:gd name="connsiteX2" fmla="*/ 4799012 w 4799012"/>
                <a:gd name="connsiteY2" fmla="*/ 434721 h 1233805"/>
                <a:gd name="connsiteX3" fmla="*/ 4799012 w 4799012"/>
                <a:gd name="connsiteY3" fmla="*/ 1233805 h 1233805"/>
                <a:gd name="connsiteX4" fmla="*/ 0 w 4799012"/>
                <a:gd name="connsiteY4" fmla="*/ 1233805 h 1233805"/>
                <a:gd name="connsiteX5" fmla="*/ 0 w 4799012"/>
                <a:gd name="connsiteY5" fmla="*/ 8255 h 1233805"/>
                <a:gd name="connsiteX0" fmla="*/ 0 w 4799012"/>
                <a:gd name="connsiteY0" fmla="*/ 2413 h 1227963"/>
                <a:gd name="connsiteX1" fmla="*/ 1738820 w 4799012"/>
                <a:gd name="connsiteY1" fmla="*/ 215265 h 1227963"/>
                <a:gd name="connsiteX2" fmla="*/ 4799012 w 4799012"/>
                <a:gd name="connsiteY2" fmla="*/ 428879 h 1227963"/>
                <a:gd name="connsiteX3" fmla="*/ 4799012 w 4799012"/>
                <a:gd name="connsiteY3" fmla="*/ 1227963 h 1227963"/>
                <a:gd name="connsiteX4" fmla="*/ 0 w 4799012"/>
                <a:gd name="connsiteY4" fmla="*/ 1227963 h 1227963"/>
                <a:gd name="connsiteX5" fmla="*/ 0 w 4799012"/>
                <a:gd name="connsiteY5" fmla="*/ 2413 h 1227963"/>
                <a:gd name="connsiteX0" fmla="*/ 0 w 4799012"/>
                <a:gd name="connsiteY0" fmla="*/ 2413 h 1227963"/>
                <a:gd name="connsiteX1" fmla="*/ 1702244 w 4799012"/>
                <a:gd name="connsiteY1" fmla="*/ 282321 h 1227963"/>
                <a:gd name="connsiteX2" fmla="*/ 4799012 w 4799012"/>
                <a:gd name="connsiteY2" fmla="*/ 428879 h 1227963"/>
                <a:gd name="connsiteX3" fmla="*/ 4799012 w 4799012"/>
                <a:gd name="connsiteY3" fmla="*/ 1227963 h 1227963"/>
                <a:gd name="connsiteX4" fmla="*/ 0 w 4799012"/>
                <a:gd name="connsiteY4" fmla="*/ 1227963 h 1227963"/>
                <a:gd name="connsiteX5" fmla="*/ 0 w 4799012"/>
                <a:gd name="connsiteY5" fmla="*/ 2413 h 1227963"/>
                <a:gd name="connsiteX0" fmla="*/ 0 w 4799012"/>
                <a:gd name="connsiteY0" fmla="*/ 47202 h 1272752"/>
                <a:gd name="connsiteX1" fmla="*/ 1702244 w 4799012"/>
                <a:gd name="connsiteY1" fmla="*/ 327110 h 1272752"/>
                <a:gd name="connsiteX2" fmla="*/ 4799012 w 4799012"/>
                <a:gd name="connsiteY2" fmla="*/ 473668 h 1272752"/>
                <a:gd name="connsiteX3" fmla="*/ 4799012 w 4799012"/>
                <a:gd name="connsiteY3" fmla="*/ 1272752 h 1272752"/>
                <a:gd name="connsiteX4" fmla="*/ 0 w 4799012"/>
                <a:gd name="connsiteY4" fmla="*/ 1272752 h 1272752"/>
                <a:gd name="connsiteX5" fmla="*/ 0 w 4799012"/>
                <a:gd name="connsiteY5" fmla="*/ 47202 h 1272752"/>
                <a:gd name="connsiteX0" fmla="*/ 0 w 4799012"/>
                <a:gd name="connsiteY0" fmla="*/ 47202 h 1272752"/>
                <a:gd name="connsiteX1" fmla="*/ 1702244 w 4799012"/>
                <a:gd name="connsiteY1" fmla="*/ 327110 h 1272752"/>
                <a:gd name="connsiteX2" fmla="*/ 4799012 w 4799012"/>
                <a:gd name="connsiteY2" fmla="*/ 473668 h 1272752"/>
                <a:gd name="connsiteX3" fmla="*/ 4799012 w 4799012"/>
                <a:gd name="connsiteY3" fmla="*/ 1272752 h 1272752"/>
                <a:gd name="connsiteX4" fmla="*/ 0 w 4799012"/>
                <a:gd name="connsiteY4" fmla="*/ 1272752 h 1272752"/>
                <a:gd name="connsiteX5" fmla="*/ 0 w 4799012"/>
                <a:gd name="connsiteY5" fmla="*/ 47202 h 1272752"/>
                <a:gd name="connsiteX0" fmla="*/ 0 w 4799012"/>
                <a:gd name="connsiteY0" fmla="*/ 14859 h 1240409"/>
                <a:gd name="connsiteX1" fmla="*/ 1842452 w 4799012"/>
                <a:gd name="connsiteY1" fmla="*/ 398399 h 1240409"/>
                <a:gd name="connsiteX2" fmla="*/ 4799012 w 4799012"/>
                <a:gd name="connsiteY2" fmla="*/ 441325 h 1240409"/>
                <a:gd name="connsiteX3" fmla="*/ 4799012 w 4799012"/>
                <a:gd name="connsiteY3" fmla="*/ 1240409 h 1240409"/>
                <a:gd name="connsiteX4" fmla="*/ 0 w 4799012"/>
                <a:gd name="connsiteY4" fmla="*/ 1240409 h 1240409"/>
                <a:gd name="connsiteX5" fmla="*/ 0 w 4799012"/>
                <a:gd name="connsiteY5" fmla="*/ 14859 h 1240409"/>
                <a:gd name="connsiteX0" fmla="*/ 0 w 4799012"/>
                <a:gd name="connsiteY0" fmla="*/ 14859 h 1240409"/>
                <a:gd name="connsiteX1" fmla="*/ 1842452 w 4799012"/>
                <a:gd name="connsiteY1" fmla="*/ 398399 h 1240409"/>
                <a:gd name="connsiteX2" fmla="*/ 4799012 w 4799012"/>
                <a:gd name="connsiteY2" fmla="*/ 441325 h 1240409"/>
                <a:gd name="connsiteX3" fmla="*/ 4799012 w 4799012"/>
                <a:gd name="connsiteY3" fmla="*/ 1240409 h 1240409"/>
                <a:gd name="connsiteX4" fmla="*/ 0 w 4799012"/>
                <a:gd name="connsiteY4" fmla="*/ 1240409 h 1240409"/>
                <a:gd name="connsiteX5" fmla="*/ 0 w 4799012"/>
                <a:gd name="connsiteY5" fmla="*/ 14859 h 1240409"/>
                <a:gd name="connsiteX0" fmla="*/ 0 w 4799012"/>
                <a:gd name="connsiteY0" fmla="*/ 14859 h 1240409"/>
                <a:gd name="connsiteX1" fmla="*/ 1842452 w 4799012"/>
                <a:gd name="connsiteY1" fmla="*/ 398399 h 1240409"/>
                <a:gd name="connsiteX2" fmla="*/ 4799012 w 4799012"/>
                <a:gd name="connsiteY2" fmla="*/ 258445 h 1240409"/>
                <a:gd name="connsiteX3" fmla="*/ 4799012 w 4799012"/>
                <a:gd name="connsiteY3" fmla="*/ 1240409 h 1240409"/>
                <a:gd name="connsiteX4" fmla="*/ 0 w 4799012"/>
                <a:gd name="connsiteY4" fmla="*/ 1240409 h 1240409"/>
                <a:gd name="connsiteX5" fmla="*/ 0 w 4799012"/>
                <a:gd name="connsiteY5" fmla="*/ 14859 h 1240409"/>
                <a:gd name="connsiteX0" fmla="*/ 0 w 4799012"/>
                <a:gd name="connsiteY0" fmla="*/ 14859 h 1240409"/>
                <a:gd name="connsiteX1" fmla="*/ 1909508 w 4799012"/>
                <a:gd name="connsiteY1" fmla="*/ 374015 h 1240409"/>
                <a:gd name="connsiteX2" fmla="*/ 4799012 w 4799012"/>
                <a:gd name="connsiteY2" fmla="*/ 258445 h 1240409"/>
                <a:gd name="connsiteX3" fmla="*/ 4799012 w 4799012"/>
                <a:gd name="connsiteY3" fmla="*/ 1240409 h 1240409"/>
                <a:gd name="connsiteX4" fmla="*/ 0 w 4799012"/>
                <a:gd name="connsiteY4" fmla="*/ 1240409 h 1240409"/>
                <a:gd name="connsiteX5" fmla="*/ 0 w 4799012"/>
                <a:gd name="connsiteY5" fmla="*/ 14859 h 1240409"/>
                <a:gd name="connsiteX0" fmla="*/ 664263 w 5463275"/>
                <a:gd name="connsiteY0" fmla="*/ 14859 h 1240409"/>
                <a:gd name="connsiteX1" fmla="*/ 2573771 w 5463275"/>
                <a:gd name="connsiteY1" fmla="*/ 374015 h 1240409"/>
                <a:gd name="connsiteX2" fmla="*/ 5463275 w 5463275"/>
                <a:gd name="connsiteY2" fmla="*/ 258445 h 1240409"/>
                <a:gd name="connsiteX3" fmla="*/ 5463275 w 5463275"/>
                <a:gd name="connsiteY3" fmla="*/ 1240409 h 1240409"/>
                <a:gd name="connsiteX4" fmla="*/ 664263 w 5463275"/>
                <a:gd name="connsiteY4" fmla="*/ 1240409 h 1240409"/>
                <a:gd name="connsiteX5" fmla="*/ 664263 w 5463275"/>
                <a:gd name="connsiteY5" fmla="*/ 14859 h 1240409"/>
                <a:gd name="connsiteX0" fmla="*/ 0 w 4799012"/>
                <a:gd name="connsiteY0" fmla="*/ 14859 h 1240409"/>
                <a:gd name="connsiteX1" fmla="*/ 1909508 w 4799012"/>
                <a:gd name="connsiteY1" fmla="*/ 374015 h 1240409"/>
                <a:gd name="connsiteX2" fmla="*/ 4799012 w 4799012"/>
                <a:gd name="connsiteY2" fmla="*/ 258445 h 1240409"/>
                <a:gd name="connsiteX3" fmla="*/ 4799012 w 4799012"/>
                <a:gd name="connsiteY3" fmla="*/ 1240409 h 1240409"/>
                <a:gd name="connsiteX4" fmla="*/ 0 w 4799012"/>
                <a:gd name="connsiteY4" fmla="*/ 1240409 h 1240409"/>
                <a:gd name="connsiteX5" fmla="*/ 0 w 4799012"/>
                <a:gd name="connsiteY5" fmla="*/ 14859 h 1240409"/>
                <a:gd name="connsiteX0" fmla="*/ 0 w 4799012"/>
                <a:gd name="connsiteY0" fmla="*/ 14859 h 1240409"/>
                <a:gd name="connsiteX1" fmla="*/ 1909508 w 4799012"/>
                <a:gd name="connsiteY1" fmla="*/ 374015 h 1240409"/>
                <a:gd name="connsiteX2" fmla="*/ 4799012 w 4799012"/>
                <a:gd name="connsiteY2" fmla="*/ 258445 h 1240409"/>
                <a:gd name="connsiteX3" fmla="*/ 4799012 w 4799012"/>
                <a:gd name="connsiteY3" fmla="*/ 1240409 h 1240409"/>
                <a:gd name="connsiteX4" fmla="*/ 0 w 4799012"/>
                <a:gd name="connsiteY4" fmla="*/ 1240409 h 1240409"/>
                <a:gd name="connsiteX5" fmla="*/ 0 w 4799012"/>
                <a:gd name="connsiteY5" fmla="*/ 14859 h 1240409"/>
                <a:gd name="connsiteX0" fmla="*/ 0 w 4799012"/>
                <a:gd name="connsiteY0" fmla="*/ 173820 h 1399370"/>
                <a:gd name="connsiteX1" fmla="*/ 800036 w 4799012"/>
                <a:gd name="connsiteY1" fmla="*/ 356447 h 1399370"/>
                <a:gd name="connsiteX2" fmla="*/ 1909508 w 4799012"/>
                <a:gd name="connsiteY2" fmla="*/ 532976 h 1399370"/>
                <a:gd name="connsiteX3" fmla="*/ 4799012 w 4799012"/>
                <a:gd name="connsiteY3" fmla="*/ 417406 h 1399370"/>
                <a:gd name="connsiteX4" fmla="*/ 4799012 w 4799012"/>
                <a:gd name="connsiteY4" fmla="*/ 1399370 h 1399370"/>
                <a:gd name="connsiteX5" fmla="*/ 0 w 4799012"/>
                <a:gd name="connsiteY5" fmla="*/ 1399370 h 1399370"/>
                <a:gd name="connsiteX6" fmla="*/ 0 w 4799012"/>
                <a:gd name="connsiteY6" fmla="*/ 173820 h 1399370"/>
                <a:gd name="connsiteX0" fmla="*/ 0 w 4799012"/>
                <a:gd name="connsiteY0" fmla="*/ 9228 h 1234778"/>
                <a:gd name="connsiteX1" fmla="*/ 800036 w 4799012"/>
                <a:gd name="connsiteY1" fmla="*/ 191855 h 1234778"/>
                <a:gd name="connsiteX2" fmla="*/ 1909508 w 4799012"/>
                <a:gd name="connsiteY2" fmla="*/ 368384 h 1234778"/>
                <a:gd name="connsiteX3" fmla="*/ 4799012 w 4799012"/>
                <a:gd name="connsiteY3" fmla="*/ 252814 h 1234778"/>
                <a:gd name="connsiteX4" fmla="*/ 4799012 w 4799012"/>
                <a:gd name="connsiteY4" fmla="*/ 1234778 h 1234778"/>
                <a:gd name="connsiteX5" fmla="*/ 0 w 4799012"/>
                <a:gd name="connsiteY5" fmla="*/ 1234778 h 1234778"/>
                <a:gd name="connsiteX6" fmla="*/ 0 w 4799012"/>
                <a:gd name="connsiteY6" fmla="*/ 9228 h 1234778"/>
                <a:gd name="connsiteX0" fmla="*/ 0 w 4799012"/>
                <a:gd name="connsiteY0" fmla="*/ 9228 h 1234778"/>
                <a:gd name="connsiteX1" fmla="*/ 800036 w 4799012"/>
                <a:gd name="connsiteY1" fmla="*/ 191855 h 1234778"/>
                <a:gd name="connsiteX2" fmla="*/ 1909508 w 4799012"/>
                <a:gd name="connsiteY2" fmla="*/ 368384 h 1234778"/>
                <a:gd name="connsiteX3" fmla="*/ 4799012 w 4799012"/>
                <a:gd name="connsiteY3" fmla="*/ 252814 h 1234778"/>
                <a:gd name="connsiteX4" fmla="*/ 4799012 w 4799012"/>
                <a:gd name="connsiteY4" fmla="*/ 1234778 h 1234778"/>
                <a:gd name="connsiteX5" fmla="*/ 0 w 4799012"/>
                <a:gd name="connsiteY5" fmla="*/ 1234778 h 1234778"/>
                <a:gd name="connsiteX6" fmla="*/ 0 w 4799012"/>
                <a:gd name="connsiteY6" fmla="*/ 9228 h 1234778"/>
                <a:gd name="connsiteX0" fmla="*/ 0 w 4799012"/>
                <a:gd name="connsiteY0" fmla="*/ 9228 h 1234778"/>
                <a:gd name="connsiteX1" fmla="*/ 800036 w 4799012"/>
                <a:gd name="connsiteY1" fmla="*/ 191855 h 1234778"/>
                <a:gd name="connsiteX2" fmla="*/ 1909508 w 4799012"/>
                <a:gd name="connsiteY2" fmla="*/ 368384 h 1234778"/>
                <a:gd name="connsiteX3" fmla="*/ 4799012 w 4799012"/>
                <a:gd name="connsiteY3" fmla="*/ 252814 h 1234778"/>
                <a:gd name="connsiteX4" fmla="*/ 4799012 w 4799012"/>
                <a:gd name="connsiteY4" fmla="*/ 1234778 h 1234778"/>
                <a:gd name="connsiteX5" fmla="*/ 0 w 4799012"/>
                <a:gd name="connsiteY5" fmla="*/ 1234778 h 1234778"/>
                <a:gd name="connsiteX6" fmla="*/ 0 w 4799012"/>
                <a:gd name="connsiteY6" fmla="*/ 9228 h 1234778"/>
                <a:gd name="connsiteX0" fmla="*/ 0 w 4799012"/>
                <a:gd name="connsiteY0" fmla="*/ 9228 h 1234778"/>
                <a:gd name="connsiteX1" fmla="*/ 800036 w 4799012"/>
                <a:gd name="connsiteY1" fmla="*/ 191855 h 1234778"/>
                <a:gd name="connsiteX2" fmla="*/ 1909508 w 4799012"/>
                <a:gd name="connsiteY2" fmla="*/ 368384 h 1234778"/>
                <a:gd name="connsiteX3" fmla="*/ 4799012 w 4799012"/>
                <a:gd name="connsiteY3" fmla="*/ 252814 h 1234778"/>
                <a:gd name="connsiteX4" fmla="*/ 4799012 w 4799012"/>
                <a:gd name="connsiteY4" fmla="*/ 1234778 h 1234778"/>
                <a:gd name="connsiteX5" fmla="*/ 0 w 4799012"/>
                <a:gd name="connsiteY5" fmla="*/ 1234778 h 1234778"/>
                <a:gd name="connsiteX6" fmla="*/ 0 w 4799012"/>
                <a:gd name="connsiteY6" fmla="*/ 9228 h 1234778"/>
                <a:gd name="connsiteX0" fmla="*/ 0 w 4799012"/>
                <a:gd name="connsiteY0" fmla="*/ 9228 h 1234778"/>
                <a:gd name="connsiteX1" fmla="*/ 1281620 w 4799012"/>
                <a:gd name="connsiteY1" fmla="*/ 167471 h 1234778"/>
                <a:gd name="connsiteX2" fmla="*/ 1909508 w 4799012"/>
                <a:gd name="connsiteY2" fmla="*/ 368384 h 1234778"/>
                <a:gd name="connsiteX3" fmla="*/ 4799012 w 4799012"/>
                <a:gd name="connsiteY3" fmla="*/ 252814 h 1234778"/>
                <a:gd name="connsiteX4" fmla="*/ 4799012 w 4799012"/>
                <a:gd name="connsiteY4" fmla="*/ 1234778 h 1234778"/>
                <a:gd name="connsiteX5" fmla="*/ 0 w 4799012"/>
                <a:gd name="connsiteY5" fmla="*/ 1234778 h 1234778"/>
                <a:gd name="connsiteX6" fmla="*/ 0 w 4799012"/>
                <a:gd name="connsiteY6" fmla="*/ 9228 h 1234778"/>
                <a:gd name="connsiteX0" fmla="*/ 0 w 4799012"/>
                <a:gd name="connsiteY0" fmla="*/ 9228 h 1234778"/>
                <a:gd name="connsiteX1" fmla="*/ 1196276 w 4799012"/>
                <a:gd name="connsiteY1" fmla="*/ 185759 h 1234778"/>
                <a:gd name="connsiteX2" fmla="*/ 1909508 w 4799012"/>
                <a:gd name="connsiteY2" fmla="*/ 368384 h 1234778"/>
                <a:gd name="connsiteX3" fmla="*/ 4799012 w 4799012"/>
                <a:gd name="connsiteY3" fmla="*/ 252814 h 1234778"/>
                <a:gd name="connsiteX4" fmla="*/ 4799012 w 4799012"/>
                <a:gd name="connsiteY4" fmla="*/ 1234778 h 1234778"/>
                <a:gd name="connsiteX5" fmla="*/ 0 w 4799012"/>
                <a:gd name="connsiteY5" fmla="*/ 1234778 h 1234778"/>
                <a:gd name="connsiteX6" fmla="*/ 0 w 4799012"/>
                <a:gd name="connsiteY6" fmla="*/ 9228 h 1234778"/>
                <a:gd name="connsiteX0" fmla="*/ 0 w 4799012"/>
                <a:gd name="connsiteY0" fmla="*/ 9228 h 1234777"/>
                <a:gd name="connsiteX1" fmla="*/ 1196276 w 4799012"/>
                <a:gd name="connsiteY1" fmla="*/ 185758 h 1234777"/>
                <a:gd name="connsiteX2" fmla="*/ 1909508 w 4799012"/>
                <a:gd name="connsiteY2" fmla="*/ 368383 h 1234777"/>
                <a:gd name="connsiteX3" fmla="*/ 4799012 w 4799012"/>
                <a:gd name="connsiteY3" fmla="*/ 252813 h 1234777"/>
                <a:gd name="connsiteX4" fmla="*/ 4799012 w 4799012"/>
                <a:gd name="connsiteY4" fmla="*/ 1234777 h 1234777"/>
                <a:gd name="connsiteX5" fmla="*/ 0 w 4799012"/>
                <a:gd name="connsiteY5" fmla="*/ 1234777 h 1234777"/>
                <a:gd name="connsiteX6" fmla="*/ 0 w 4799012"/>
                <a:gd name="connsiteY6" fmla="*/ 9228 h 1234777"/>
                <a:gd name="connsiteX0" fmla="*/ 0 w 4799012"/>
                <a:gd name="connsiteY0" fmla="*/ 9228 h 1234777"/>
                <a:gd name="connsiteX1" fmla="*/ 1196276 w 4799012"/>
                <a:gd name="connsiteY1" fmla="*/ 185758 h 1234777"/>
                <a:gd name="connsiteX2" fmla="*/ 1909508 w 4799012"/>
                <a:gd name="connsiteY2" fmla="*/ 691471 h 1234777"/>
                <a:gd name="connsiteX3" fmla="*/ 4799012 w 4799012"/>
                <a:gd name="connsiteY3" fmla="*/ 252813 h 1234777"/>
                <a:gd name="connsiteX4" fmla="*/ 4799012 w 4799012"/>
                <a:gd name="connsiteY4" fmla="*/ 1234777 h 1234777"/>
                <a:gd name="connsiteX5" fmla="*/ 0 w 4799012"/>
                <a:gd name="connsiteY5" fmla="*/ 1234777 h 1234777"/>
                <a:gd name="connsiteX6" fmla="*/ 0 w 4799012"/>
                <a:gd name="connsiteY6" fmla="*/ 9228 h 1234777"/>
                <a:gd name="connsiteX0" fmla="*/ 0 w 4799012"/>
                <a:gd name="connsiteY0" fmla="*/ 9228 h 1234777"/>
                <a:gd name="connsiteX1" fmla="*/ 1226756 w 4799012"/>
                <a:gd name="connsiteY1" fmla="*/ 460078 h 1234777"/>
                <a:gd name="connsiteX2" fmla="*/ 1909508 w 4799012"/>
                <a:gd name="connsiteY2" fmla="*/ 691471 h 1234777"/>
                <a:gd name="connsiteX3" fmla="*/ 4799012 w 4799012"/>
                <a:gd name="connsiteY3" fmla="*/ 252813 h 1234777"/>
                <a:gd name="connsiteX4" fmla="*/ 4799012 w 4799012"/>
                <a:gd name="connsiteY4" fmla="*/ 1234777 h 1234777"/>
                <a:gd name="connsiteX5" fmla="*/ 0 w 4799012"/>
                <a:gd name="connsiteY5" fmla="*/ 1234777 h 1234777"/>
                <a:gd name="connsiteX6" fmla="*/ 0 w 4799012"/>
                <a:gd name="connsiteY6" fmla="*/ 9228 h 1234777"/>
                <a:gd name="connsiteX0" fmla="*/ 0 w 4799012"/>
                <a:gd name="connsiteY0" fmla="*/ 90551 h 1316100"/>
                <a:gd name="connsiteX1" fmla="*/ 1909508 w 4799012"/>
                <a:gd name="connsiteY1" fmla="*/ 772794 h 1316100"/>
                <a:gd name="connsiteX2" fmla="*/ 4799012 w 4799012"/>
                <a:gd name="connsiteY2" fmla="*/ 334136 h 1316100"/>
                <a:gd name="connsiteX3" fmla="*/ 4799012 w 4799012"/>
                <a:gd name="connsiteY3" fmla="*/ 1316100 h 1316100"/>
                <a:gd name="connsiteX4" fmla="*/ 0 w 4799012"/>
                <a:gd name="connsiteY4" fmla="*/ 1316100 h 1316100"/>
                <a:gd name="connsiteX5" fmla="*/ 0 w 4799012"/>
                <a:gd name="connsiteY5" fmla="*/ 90551 h 1316100"/>
                <a:gd name="connsiteX0" fmla="*/ 0 w 5336719"/>
                <a:gd name="connsiteY0" fmla="*/ 90551 h 1316100"/>
                <a:gd name="connsiteX1" fmla="*/ 2762948 w 5336719"/>
                <a:gd name="connsiteY1" fmla="*/ 711834 h 1316100"/>
                <a:gd name="connsiteX2" fmla="*/ 4799012 w 5336719"/>
                <a:gd name="connsiteY2" fmla="*/ 334136 h 1316100"/>
                <a:gd name="connsiteX3" fmla="*/ 4799012 w 5336719"/>
                <a:gd name="connsiteY3" fmla="*/ 1316100 h 1316100"/>
                <a:gd name="connsiteX4" fmla="*/ 0 w 5336719"/>
                <a:gd name="connsiteY4" fmla="*/ 1316100 h 1316100"/>
                <a:gd name="connsiteX5" fmla="*/ 0 w 5336719"/>
                <a:gd name="connsiteY5" fmla="*/ 90551 h 1316100"/>
                <a:gd name="connsiteX0" fmla="*/ 0 w 5336719"/>
                <a:gd name="connsiteY0" fmla="*/ 5207 h 1230756"/>
                <a:gd name="connsiteX1" fmla="*/ 2762948 w 5336719"/>
                <a:gd name="connsiteY1" fmla="*/ 626490 h 1230756"/>
                <a:gd name="connsiteX2" fmla="*/ 4799012 w 5336719"/>
                <a:gd name="connsiteY2" fmla="*/ 248792 h 1230756"/>
                <a:gd name="connsiteX3" fmla="*/ 4799012 w 5336719"/>
                <a:gd name="connsiteY3" fmla="*/ 1230756 h 1230756"/>
                <a:gd name="connsiteX4" fmla="*/ 0 w 5336719"/>
                <a:gd name="connsiteY4" fmla="*/ 1230756 h 1230756"/>
                <a:gd name="connsiteX5" fmla="*/ 0 w 5336719"/>
                <a:gd name="connsiteY5" fmla="*/ 5207 h 1230756"/>
                <a:gd name="connsiteX0" fmla="*/ 0 w 5336719"/>
                <a:gd name="connsiteY0" fmla="*/ 5461 h 1231010"/>
                <a:gd name="connsiteX1" fmla="*/ 2762948 w 5336719"/>
                <a:gd name="connsiteY1" fmla="*/ 626744 h 1231010"/>
                <a:gd name="connsiteX2" fmla="*/ 4799012 w 5336719"/>
                <a:gd name="connsiteY2" fmla="*/ 249046 h 1231010"/>
                <a:gd name="connsiteX3" fmla="*/ 4799012 w 5336719"/>
                <a:gd name="connsiteY3" fmla="*/ 1231010 h 1231010"/>
                <a:gd name="connsiteX4" fmla="*/ 0 w 5336719"/>
                <a:gd name="connsiteY4" fmla="*/ 1231010 h 1231010"/>
                <a:gd name="connsiteX5" fmla="*/ 0 w 5336719"/>
                <a:gd name="connsiteY5" fmla="*/ 5461 h 1231010"/>
                <a:gd name="connsiteX0" fmla="*/ 0 w 5696383"/>
                <a:gd name="connsiteY0" fmla="*/ 5461 h 1231010"/>
                <a:gd name="connsiteX1" fmla="*/ 3122612 w 5696383"/>
                <a:gd name="connsiteY1" fmla="*/ 614552 h 1231010"/>
                <a:gd name="connsiteX2" fmla="*/ 4799012 w 5696383"/>
                <a:gd name="connsiteY2" fmla="*/ 249046 h 1231010"/>
                <a:gd name="connsiteX3" fmla="*/ 4799012 w 5696383"/>
                <a:gd name="connsiteY3" fmla="*/ 1231010 h 1231010"/>
                <a:gd name="connsiteX4" fmla="*/ 0 w 5696383"/>
                <a:gd name="connsiteY4" fmla="*/ 1231010 h 1231010"/>
                <a:gd name="connsiteX5" fmla="*/ 0 w 5696383"/>
                <a:gd name="connsiteY5" fmla="*/ 5461 h 1231010"/>
                <a:gd name="connsiteX0" fmla="*/ 0 w 5696383"/>
                <a:gd name="connsiteY0" fmla="*/ 5461 h 1231010"/>
                <a:gd name="connsiteX1" fmla="*/ 3122612 w 5696383"/>
                <a:gd name="connsiteY1" fmla="*/ 614552 h 1231010"/>
                <a:gd name="connsiteX2" fmla="*/ 4799012 w 5696383"/>
                <a:gd name="connsiteY2" fmla="*/ 249046 h 1231010"/>
                <a:gd name="connsiteX3" fmla="*/ 4799012 w 5696383"/>
                <a:gd name="connsiteY3" fmla="*/ 1231010 h 1231010"/>
                <a:gd name="connsiteX4" fmla="*/ 0 w 5696383"/>
                <a:gd name="connsiteY4" fmla="*/ 1231010 h 1231010"/>
                <a:gd name="connsiteX5" fmla="*/ 0 w 5696383"/>
                <a:gd name="connsiteY5" fmla="*/ 5461 h 1231010"/>
                <a:gd name="connsiteX0" fmla="*/ 0 w 5696383"/>
                <a:gd name="connsiteY0" fmla="*/ 105749 h 1331298"/>
                <a:gd name="connsiteX1" fmla="*/ 2282825 w 5696383"/>
                <a:gd name="connsiteY1" fmla="*/ 617559 h 1331298"/>
                <a:gd name="connsiteX2" fmla="*/ 3122612 w 5696383"/>
                <a:gd name="connsiteY2" fmla="*/ 714840 h 1331298"/>
                <a:gd name="connsiteX3" fmla="*/ 4799012 w 5696383"/>
                <a:gd name="connsiteY3" fmla="*/ 349334 h 1331298"/>
                <a:gd name="connsiteX4" fmla="*/ 4799012 w 5696383"/>
                <a:gd name="connsiteY4" fmla="*/ 1331298 h 1331298"/>
                <a:gd name="connsiteX5" fmla="*/ 0 w 5696383"/>
                <a:gd name="connsiteY5" fmla="*/ 1331298 h 1331298"/>
                <a:gd name="connsiteX6" fmla="*/ 0 w 5696383"/>
                <a:gd name="connsiteY6" fmla="*/ 105749 h 1331298"/>
                <a:gd name="connsiteX0" fmla="*/ 0 w 5696383"/>
                <a:gd name="connsiteY0" fmla="*/ 105749 h 1331298"/>
                <a:gd name="connsiteX1" fmla="*/ 2282825 w 5696383"/>
                <a:gd name="connsiteY1" fmla="*/ 617559 h 1331298"/>
                <a:gd name="connsiteX2" fmla="*/ 3122612 w 5696383"/>
                <a:gd name="connsiteY2" fmla="*/ 714840 h 1331298"/>
                <a:gd name="connsiteX3" fmla="*/ 4799012 w 5696383"/>
                <a:gd name="connsiteY3" fmla="*/ 349334 h 1331298"/>
                <a:gd name="connsiteX4" fmla="*/ 4799012 w 5696383"/>
                <a:gd name="connsiteY4" fmla="*/ 1331298 h 1331298"/>
                <a:gd name="connsiteX5" fmla="*/ 0 w 5696383"/>
                <a:gd name="connsiteY5" fmla="*/ 1331298 h 1331298"/>
                <a:gd name="connsiteX6" fmla="*/ 0 w 5696383"/>
                <a:gd name="connsiteY6" fmla="*/ 105749 h 1331298"/>
                <a:gd name="connsiteX0" fmla="*/ 0 w 5422063"/>
                <a:gd name="connsiteY0" fmla="*/ 105749 h 1331298"/>
                <a:gd name="connsiteX1" fmla="*/ 2282825 w 5422063"/>
                <a:gd name="connsiteY1" fmla="*/ 617559 h 1331298"/>
                <a:gd name="connsiteX2" fmla="*/ 2848292 w 5422063"/>
                <a:gd name="connsiteY2" fmla="*/ 714840 h 1331298"/>
                <a:gd name="connsiteX3" fmla="*/ 4799012 w 5422063"/>
                <a:gd name="connsiteY3" fmla="*/ 349334 h 1331298"/>
                <a:gd name="connsiteX4" fmla="*/ 4799012 w 5422063"/>
                <a:gd name="connsiteY4" fmla="*/ 1331298 h 1331298"/>
                <a:gd name="connsiteX5" fmla="*/ 0 w 5422063"/>
                <a:gd name="connsiteY5" fmla="*/ 1331298 h 1331298"/>
                <a:gd name="connsiteX6" fmla="*/ 0 w 5422063"/>
                <a:gd name="connsiteY6" fmla="*/ 105749 h 1331298"/>
                <a:gd name="connsiteX0" fmla="*/ 0 w 5422063"/>
                <a:gd name="connsiteY0" fmla="*/ 105749 h 1331298"/>
                <a:gd name="connsiteX1" fmla="*/ 2282825 w 5422063"/>
                <a:gd name="connsiteY1" fmla="*/ 617559 h 1331298"/>
                <a:gd name="connsiteX2" fmla="*/ 2848292 w 5422063"/>
                <a:gd name="connsiteY2" fmla="*/ 714840 h 1331298"/>
                <a:gd name="connsiteX3" fmla="*/ 4024820 w 5422063"/>
                <a:gd name="connsiteY3" fmla="*/ 349334 h 1331298"/>
                <a:gd name="connsiteX4" fmla="*/ 4799012 w 5422063"/>
                <a:gd name="connsiteY4" fmla="*/ 1331298 h 1331298"/>
                <a:gd name="connsiteX5" fmla="*/ 0 w 5422063"/>
                <a:gd name="connsiteY5" fmla="*/ 1331298 h 1331298"/>
                <a:gd name="connsiteX6" fmla="*/ 0 w 5422063"/>
                <a:gd name="connsiteY6" fmla="*/ 105749 h 1331298"/>
                <a:gd name="connsiteX0" fmla="*/ 0 w 5422063"/>
                <a:gd name="connsiteY0" fmla="*/ 105749 h 1331298"/>
                <a:gd name="connsiteX1" fmla="*/ 2282825 w 5422063"/>
                <a:gd name="connsiteY1" fmla="*/ 617559 h 1331298"/>
                <a:gd name="connsiteX2" fmla="*/ 2848292 w 5422063"/>
                <a:gd name="connsiteY2" fmla="*/ 714840 h 1331298"/>
                <a:gd name="connsiteX3" fmla="*/ 4799012 w 5422063"/>
                <a:gd name="connsiteY3" fmla="*/ 105749 h 1331298"/>
                <a:gd name="connsiteX4" fmla="*/ 4799012 w 5422063"/>
                <a:gd name="connsiteY4" fmla="*/ 1331298 h 1331298"/>
                <a:gd name="connsiteX5" fmla="*/ 0 w 5422063"/>
                <a:gd name="connsiteY5" fmla="*/ 1331298 h 1331298"/>
                <a:gd name="connsiteX6" fmla="*/ 0 w 5422063"/>
                <a:gd name="connsiteY6" fmla="*/ 105749 h 1331298"/>
                <a:gd name="connsiteX0" fmla="*/ 0 w 4799012"/>
                <a:gd name="connsiteY0" fmla="*/ 105749 h 1331298"/>
                <a:gd name="connsiteX1" fmla="*/ 2282825 w 4799012"/>
                <a:gd name="connsiteY1" fmla="*/ 617559 h 1331298"/>
                <a:gd name="connsiteX2" fmla="*/ 2013140 w 4799012"/>
                <a:gd name="connsiteY2" fmla="*/ 714840 h 1331298"/>
                <a:gd name="connsiteX3" fmla="*/ 4799012 w 4799012"/>
                <a:gd name="connsiteY3" fmla="*/ 105749 h 1331298"/>
                <a:gd name="connsiteX4" fmla="*/ 4799012 w 4799012"/>
                <a:gd name="connsiteY4" fmla="*/ 1331298 h 1331298"/>
                <a:gd name="connsiteX5" fmla="*/ 0 w 4799012"/>
                <a:gd name="connsiteY5" fmla="*/ 1331298 h 1331298"/>
                <a:gd name="connsiteX6" fmla="*/ 0 w 4799012"/>
                <a:gd name="connsiteY6" fmla="*/ 105749 h 1331298"/>
                <a:gd name="connsiteX0" fmla="*/ 0 w 4799012"/>
                <a:gd name="connsiteY0" fmla="*/ 102743 h 1328292"/>
                <a:gd name="connsiteX1" fmla="*/ 2013140 w 4799012"/>
                <a:gd name="connsiteY1" fmla="*/ 711834 h 1328292"/>
                <a:gd name="connsiteX2" fmla="*/ 4799012 w 4799012"/>
                <a:gd name="connsiteY2" fmla="*/ 102743 h 1328292"/>
                <a:gd name="connsiteX3" fmla="*/ 4799012 w 4799012"/>
                <a:gd name="connsiteY3" fmla="*/ 1328292 h 1328292"/>
                <a:gd name="connsiteX4" fmla="*/ 0 w 4799012"/>
                <a:gd name="connsiteY4" fmla="*/ 1328292 h 1328292"/>
                <a:gd name="connsiteX5" fmla="*/ 0 w 4799012"/>
                <a:gd name="connsiteY5" fmla="*/ 102743 h 1328292"/>
                <a:gd name="connsiteX0" fmla="*/ 0 w 5367199"/>
                <a:gd name="connsiteY0" fmla="*/ 102743 h 1328292"/>
                <a:gd name="connsiteX1" fmla="*/ 2793428 w 5367199"/>
                <a:gd name="connsiteY1" fmla="*/ 669162 h 1328292"/>
                <a:gd name="connsiteX2" fmla="*/ 4799012 w 5367199"/>
                <a:gd name="connsiteY2" fmla="*/ 102743 h 1328292"/>
                <a:gd name="connsiteX3" fmla="*/ 4799012 w 5367199"/>
                <a:gd name="connsiteY3" fmla="*/ 1328292 h 1328292"/>
                <a:gd name="connsiteX4" fmla="*/ 0 w 5367199"/>
                <a:gd name="connsiteY4" fmla="*/ 1328292 h 1328292"/>
                <a:gd name="connsiteX5" fmla="*/ 0 w 5367199"/>
                <a:gd name="connsiteY5" fmla="*/ 102743 h 1328292"/>
                <a:gd name="connsiteX0" fmla="*/ 0 w 4799012"/>
                <a:gd name="connsiteY0" fmla="*/ 102743 h 1328292"/>
                <a:gd name="connsiteX1" fmla="*/ 2793428 w 4799012"/>
                <a:gd name="connsiteY1" fmla="*/ 669162 h 1328292"/>
                <a:gd name="connsiteX2" fmla="*/ 4799012 w 4799012"/>
                <a:gd name="connsiteY2" fmla="*/ 102743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793428 w 4799012"/>
                <a:gd name="connsiteY1" fmla="*/ 669162 h 1328292"/>
                <a:gd name="connsiteX2" fmla="*/ 4799012 w 4799012"/>
                <a:gd name="connsiteY2" fmla="*/ 102743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793428 w 4799012"/>
                <a:gd name="connsiteY1" fmla="*/ 669162 h 1328292"/>
                <a:gd name="connsiteX2" fmla="*/ 4799012 w 4799012"/>
                <a:gd name="connsiteY2" fmla="*/ 352425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793428 w 4799012"/>
                <a:gd name="connsiteY1" fmla="*/ 669162 h 1328292"/>
                <a:gd name="connsiteX2" fmla="*/ 4799012 w 4799012"/>
                <a:gd name="connsiteY2" fmla="*/ 352425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561780 w 4799012"/>
                <a:gd name="connsiteY1" fmla="*/ 553338 h 1328292"/>
                <a:gd name="connsiteX2" fmla="*/ 4799012 w 4799012"/>
                <a:gd name="connsiteY2" fmla="*/ 352425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561780 w 4799012"/>
                <a:gd name="connsiteY1" fmla="*/ 553338 h 1328292"/>
                <a:gd name="connsiteX2" fmla="*/ 4799012 w 4799012"/>
                <a:gd name="connsiteY2" fmla="*/ 352425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488628 w 4799012"/>
                <a:gd name="connsiteY1" fmla="*/ 382650 h 1328292"/>
                <a:gd name="connsiteX2" fmla="*/ 4799012 w 4799012"/>
                <a:gd name="connsiteY2" fmla="*/ 352425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488628 w 4799012"/>
                <a:gd name="connsiteY1" fmla="*/ 382650 h 1328292"/>
                <a:gd name="connsiteX2" fmla="*/ 4799012 w 4799012"/>
                <a:gd name="connsiteY2" fmla="*/ 352425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909252 w 4799012"/>
                <a:gd name="connsiteY1" fmla="*/ 400938 h 1328292"/>
                <a:gd name="connsiteX2" fmla="*/ 4799012 w 4799012"/>
                <a:gd name="connsiteY2" fmla="*/ 352425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909252 w 4799012"/>
                <a:gd name="connsiteY1" fmla="*/ 400938 h 1328292"/>
                <a:gd name="connsiteX2" fmla="*/ 4799012 w 4799012"/>
                <a:gd name="connsiteY2" fmla="*/ 279273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909252 w 4799012"/>
                <a:gd name="connsiteY1" fmla="*/ 400938 h 1328292"/>
                <a:gd name="connsiteX2" fmla="*/ 4799012 w 4799012"/>
                <a:gd name="connsiteY2" fmla="*/ 279273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897060 w 4799012"/>
                <a:gd name="connsiteY1" fmla="*/ 553338 h 1328292"/>
                <a:gd name="connsiteX2" fmla="*/ 4799012 w 4799012"/>
                <a:gd name="connsiteY2" fmla="*/ 279273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897060 w 4799012"/>
                <a:gd name="connsiteY1" fmla="*/ 626490 h 1328292"/>
                <a:gd name="connsiteX2" fmla="*/ 4799012 w 4799012"/>
                <a:gd name="connsiteY2" fmla="*/ 279273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903156 w 4799012"/>
                <a:gd name="connsiteY1" fmla="*/ 675258 h 1328292"/>
                <a:gd name="connsiteX2" fmla="*/ 4799012 w 4799012"/>
                <a:gd name="connsiteY2" fmla="*/ 279273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02743 h 1328292"/>
                <a:gd name="connsiteX1" fmla="*/ 2903156 w 4799012"/>
                <a:gd name="connsiteY1" fmla="*/ 675258 h 1328292"/>
                <a:gd name="connsiteX2" fmla="*/ 4799012 w 4799012"/>
                <a:gd name="connsiteY2" fmla="*/ 279273 h 1328292"/>
                <a:gd name="connsiteX3" fmla="*/ 4799012 w 4799012"/>
                <a:gd name="connsiteY3" fmla="*/ 1328292 h 1328292"/>
                <a:gd name="connsiteX4" fmla="*/ 0 w 4799012"/>
                <a:gd name="connsiteY4" fmla="*/ 1328292 h 1328292"/>
                <a:gd name="connsiteX5" fmla="*/ 0 w 4799012"/>
                <a:gd name="connsiteY5" fmla="*/ 102743 h 1328292"/>
                <a:gd name="connsiteX0" fmla="*/ 0 w 4799012"/>
                <a:gd name="connsiteY0" fmla="*/ 17399 h 1242948"/>
                <a:gd name="connsiteX1" fmla="*/ 2903156 w 4799012"/>
                <a:gd name="connsiteY1" fmla="*/ 589914 h 1242948"/>
                <a:gd name="connsiteX2" fmla="*/ 4799012 w 4799012"/>
                <a:gd name="connsiteY2" fmla="*/ 193929 h 1242948"/>
                <a:gd name="connsiteX3" fmla="*/ 4799012 w 4799012"/>
                <a:gd name="connsiteY3" fmla="*/ 1242948 h 1242948"/>
                <a:gd name="connsiteX4" fmla="*/ 0 w 4799012"/>
                <a:gd name="connsiteY4" fmla="*/ 1242948 h 1242948"/>
                <a:gd name="connsiteX5" fmla="*/ 0 w 4799012"/>
                <a:gd name="connsiteY5" fmla="*/ 17399 h 1242948"/>
                <a:gd name="connsiteX0" fmla="*/ 0 w 4799012"/>
                <a:gd name="connsiteY0" fmla="*/ 17399 h 1242948"/>
                <a:gd name="connsiteX1" fmla="*/ 2903156 w 4799012"/>
                <a:gd name="connsiteY1" fmla="*/ 589914 h 1242948"/>
                <a:gd name="connsiteX2" fmla="*/ 4799012 w 4799012"/>
                <a:gd name="connsiteY2" fmla="*/ 193929 h 1242948"/>
                <a:gd name="connsiteX3" fmla="*/ 4799012 w 4799012"/>
                <a:gd name="connsiteY3" fmla="*/ 1242948 h 1242948"/>
                <a:gd name="connsiteX4" fmla="*/ 0 w 4799012"/>
                <a:gd name="connsiteY4" fmla="*/ 1242948 h 1242948"/>
                <a:gd name="connsiteX5" fmla="*/ 0 w 4799012"/>
                <a:gd name="connsiteY5" fmla="*/ 17399 h 1242948"/>
                <a:gd name="connsiteX0" fmla="*/ 0 w 4799012"/>
                <a:gd name="connsiteY0" fmla="*/ 17399 h 1242948"/>
                <a:gd name="connsiteX1" fmla="*/ 2903156 w 4799012"/>
                <a:gd name="connsiteY1" fmla="*/ 589914 h 1242948"/>
                <a:gd name="connsiteX2" fmla="*/ 4799012 w 4799012"/>
                <a:gd name="connsiteY2" fmla="*/ 193929 h 1242948"/>
                <a:gd name="connsiteX3" fmla="*/ 4799012 w 4799012"/>
                <a:gd name="connsiteY3" fmla="*/ 1242948 h 1242948"/>
                <a:gd name="connsiteX4" fmla="*/ 0 w 4799012"/>
                <a:gd name="connsiteY4" fmla="*/ 1242948 h 1242948"/>
                <a:gd name="connsiteX5" fmla="*/ 0 w 4799012"/>
                <a:gd name="connsiteY5" fmla="*/ 17399 h 1242948"/>
                <a:gd name="connsiteX0" fmla="*/ 0 w 4799012"/>
                <a:gd name="connsiteY0" fmla="*/ 17399 h 1242948"/>
                <a:gd name="connsiteX1" fmla="*/ 3134804 w 4799012"/>
                <a:gd name="connsiteY1" fmla="*/ 467994 h 1242948"/>
                <a:gd name="connsiteX2" fmla="*/ 4799012 w 4799012"/>
                <a:gd name="connsiteY2" fmla="*/ 193929 h 1242948"/>
                <a:gd name="connsiteX3" fmla="*/ 4799012 w 4799012"/>
                <a:gd name="connsiteY3" fmla="*/ 1242948 h 1242948"/>
                <a:gd name="connsiteX4" fmla="*/ 0 w 4799012"/>
                <a:gd name="connsiteY4" fmla="*/ 1242948 h 1242948"/>
                <a:gd name="connsiteX5" fmla="*/ 0 w 4799012"/>
                <a:gd name="connsiteY5" fmla="*/ 17399 h 1242948"/>
                <a:gd name="connsiteX0" fmla="*/ 0 w 4799012"/>
                <a:gd name="connsiteY0" fmla="*/ 17399 h 1242948"/>
                <a:gd name="connsiteX1" fmla="*/ 3134804 w 4799012"/>
                <a:gd name="connsiteY1" fmla="*/ 467994 h 1242948"/>
                <a:gd name="connsiteX2" fmla="*/ 4799012 w 4799012"/>
                <a:gd name="connsiteY2" fmla="*/ 193929 h 1242948"/>
                <a:gd name="connsiteX3" fmla="*/ 4799012 w 4799012"/>
                <a:gd name="connsiteY3" fmla="*/ 1242948 h 1242948"/>
                <a:gd name="connsiteX4" fmla="*/ 0 w 4799012"/>
                <a:gd name="connsiteY4" fmla="*/ 1242948 h 1242948"/>
                <a:gd name="connsiteX5" fmla="*/ 0 w 4799012"/>
                <a:gd name="connsiteY5" fmla="*/ 17399 h 1242948"/>
                <a:gd name="connsiteX0" fmla="*/ 0 w 4799012"/>
                <a:gd name="connsiteY0" fmla="*/ 106896 h 1332445"/>
                <a:gd name="connsiteX1" fmla="*/ 3134804 w 4799012"/>
                <a:gd name="connsiteY1" fmla="*/ 557491 h 1332445"/>
                <a:gd name="connsiteX2" fmla="*/ 4799012 w 4799012"/>
                <a:gd name="connsiteY2" fmla="*/ 24511 h 1332445"/>
                <a:gd name="connsiteX3" fmla="*/ 4799012 w 4799012"/>
                <a:gd name="connsiteY3" fmla="*/ 1332445 h 1332445"/>
                <a:gd name="connsiteX4" fmla="*/ 0 w 4799012"/>
                <a:gd name="connsiteY4" fmla="*/ 1332445 h 1332445"/>
                <a:gd name="connsiteX5" fmla="*/ 0 w 4799012"/>
                <a:gd name="connsiteY5" fmla="*/ 106896 h 1332445"/>
                <a:gd name="connsiteX0" fmla="*/ 0 w 4799012"/>
                <a:gd name="connsiteY0" fmla="*/ 106896 h 1332445"/>
                <a:gd name="connsiteX1" fmla="*/ 3111944 w 4799012"/>
                <a:gd name="connsiteY1" fmla="*/ 242931 h 1332445"/>
                <a:gd name="connsiteX2" fmla="*/ 4799012 w 4799012"/>
                <a:gd name="connsiteY2" fmla="*/ 24511 h 1332445"/>
                <a:gd name="connsiteX3" fmla="*/ 4799012 w 4799012"/>
                <a:gd name="connsiteY3" fmla="*/ 1332445 h 1332445"/>
                <a:gd name="connsiteX4" fmla="*/ 0 w 4799012"/>
                <a:gd name="connsiteY4" fmla="*/ 1332445 h 1332445"/>
                <a:gd name="connsiteX5" fmla="*/ 0 w 4799012"/>
                <a:gd name="connsiteY5" fmla="*/ 106896 h 1332445"/>
                <a:gd name="connsiteX0" fmla="*/ 0 w 4799012"/>
                <a:gd name="connsiteY0" fmla="*/ 106896 h 1332445"/>
                <a:gd name="connsiteX1" fmla="*/ 2380424 w 4799012"/>
                <a:gd name="connsiteY1" fmla="*/ 360891 h 1332445"/>
                <a:gd name="connsiteX2" fmla="*/ 4799012 w 4799012"/>
                <a:gd name="connsiteY2" fmla="*/ 24511 h 1332445"/>
                <a:gd name="connsiteX3" fmla="*/ 4799012 w 4799012"/>
                <a:gd name="connsiteY3" fmla="*/ 1332445 h 1332445"/>
                <a:gd name="connsiteX4" fmla="*/ 0 w 4799012"/>
                <a:gd name="connsiteY4" fmla="*/ 1332445 h 1332445"/>
                <a:gd name="connsiteX5" fmla="*/ 0 w 4799012"/>
                <a:gd name="connsiteY5" fmla="*/ 106896 h 1332445"/>
                <a:gd name="connsiteX0" fmla="*/ 0 w 4799012"/>
                <a:gd name="connsiteY0" fmla="*/ 106896 h 1332445"/>
                <a:gd name="connsiteX1" fmla="*/ 2380424 w 4799012"/>
                <a:gd name="connsiteY1" fmla="*/ 360891 h 1332445"/>
                <a:gd name="connsiteX2" fmla="*/ 4799012 w 4799012"/>
                <a:gd name="connsiteY2" fmla="*/ 24511 h 1332445"/>
                <a:gd name="connsiteX3" fmla="*/ 4799012 w 4799012"/>
                <a:gd name="connsiteY3" fmla="*/ 1332445 h 1332445"/>
                <a:gd name="connsiteX4" fmla="*/ 0 w 4799012"/>
                <a:gd name="connsiteY4" fmla="*/ 1332445 h 1332445"/>
                <a:gd name="connsiteX5" fmla="*/ 0 w 4799012"/>
                <a:gd name="connsiteY5" fmla="*/ 106896 h 1332445"/>
                <a:gd name="connsiteX0" fmla="*/ 0 w 4799012"/>
                <a:gd name="connsiteY0" fmla="*/ 106896 h 1332445"/>
                <a:gd name="connsiteX1" fmla="*/ 2380424 w 4799012"/>
                <a:gd name="connsiteY1" fmla="*/ 360891 h 1332445"/>
                <a:gd name="connsiteX2" fmla="*/ 4799012 w 4799012"/>
                <a:gd name="connsiteY2" fmla="*/ 24511 h 1332445"/>
                <a:gd name="connsiteX3" fmla="*/ 4799012 w 4799012"/>
                <a:gd name="connsiteY3" fmla="*/ 1332445 h 1332445"/>
                <a:gd name="connsiteX4" fmla="*/ 0 w 4799012"/>
                <a:gd name="connsiteY4" fmla="*/ 1332445 h 1332445"/>
                <a:gd name="connsiteX5" fmla="*/ 0 w 4799012"/>
                <a:gd name="connsiteY5" fmla="*/ 106896 h 1332445"/>
                <a:gd name="connsiteX0" fmla="*/ 0 w 4814252"/>
                <a:gd name="connsiteY0" fmla="*/ 0 h 1409042"/>
                <a:gd name="connsiteX1" fmla="*/ 2395664 w 4814252"/>
                <a:gd name="connsiteY1" fmla="*/ 437488 h 1409042"/>
                <a:gd name="connsiteX2" fmla="*/ 4814252 w 4814252"/>
                <a:gd name="connsiteY2" fmla="*/ 101108 h 1409042"/>
                <a:gd name="connsiteX3" fmla="*/ 4814252 w 4814252"/>
                <a:gd name="connsiteY3" fmla="*/ 1409042 h 1409042"/>
                <a:gd name="connsiteX4" fmla="*/ 15240 w 4814252"/>
                <a:gd name="connsiteY4" fmla="*/ 1409042 h 1409042"/>
                <a:gd name="connsiteX5" fmla="*/ 0 w 4814252"/>
                <a:gd name="connsiteY5" fmla="*/ 0 h 1409042"/>
                <a:gd name="connsiteX0" fmla="*/ 17780 w 4832032"/>
                <a:gd name="connsiteY0" fmla="*/ 0 h 1409042"/>
                <a:gd name="connsiteX1" fmla="*/ 2413444 w 4832032"/>
                <a:gd name="connsiteY1" fmla="*/ 437488 h 1409042"/>
                <a:gd name="connsiteX2" fmla="*/ 4832032 w 4832032"/>
                <a:gd name="connsiteY2" fmla="*/ 101108 h 1409042"/>
                <a:gd name="connsiteX3" fmla="*/ 4832032 w 4832032"/>
                <a:gd name="connsiteY3" fmla="*/ 1409042 h 1409042"/>
                <a:gd name="connsiteX4" fmla="*/ 33020 w 4832032"/>
                <a:gd name="connsiteY4" fmla="*/ 1409042 h 1409042"/>
                <a:gd name="connsiteX5" fmla="*/ 17780 w 4832032"/>
                <a:gd name="connsiteY5" fmla="*/ 0 h 1409042"/>
                <a:gd name="connsiteX0" fmla="*/ 17780 w 4816792"/>
                <a:gd name="connsiteY0" fmla="*/ 24510 h 1332445"/>
                <a:gd name="connsiteX1" fmla="*/ 2398204 w 4816792"/>
                <a:gd name="connsiteY1" fmla="*/ 360891 h 1332445"/>
                <a:gd name="connsiteX2" fmla="*/ 4816792 w 4816792"/>
                <a:gd name="connsiteY2" fmla="*/ 24511 h 1332445"/>
                <a:gd name="connsiteX3" fmla="*/ 4816792 w 4816792"/>
                <a:gd name="connsiteY3" fmla="*/ 1332445 h 1332445"/>
                <a:gd name="connsiteX4" fmla="*/ 17780 w 4816792"/>
                <a:gd name="connsiteY4" fmla="*/ 1332445 h 1332445"/>
                <a:gd name="connsiteX5" fmla="*/ 17780 w 4816792"/>
                <a:gd name="connsiteY5" fmla="*/ 24510 h 1332445"/>
                <a:gd name="connsiteX0" fmla="*/ 17780 w 4816792"/>
                <a:gd name="connsiteY0" fmla="*/ 24510 h 1332445"/>
                <a:gd name="connsiteX1" fmla="*/ 2398204 w 4816792"/>
                <a:gd name="connsiteY1" fmla="*/ 360891 h 1332445"/>
                <a:gd name="connsiteX2" fmla="*/ 4816792 w 4816792"/>
                <a:gd name="connsiteY2" fmla="*/ 24511 h 1332445"/>
                <a:gd name="connsiteX3" fmla="*/ 4816792 w 4816792"/>
                <a:gd name="connsiteY3" fmla="*/ 1332445 h 1332445"/>
                <a:gd name="connsiteX4" fmla="*/ 17780 w 4816792"/>
                <a:gd name="connsiteY4" fmla="*/ 1332445 h 1332445"/>
                <a:gd name="connsiteX5" fmla="*/ 17780 w 4816792"/>
                <a:gd name="connsiteY5" fmla="*/ 24510 h 1332445"/>
                <a:gd name="connsiteX0" fmla="*/ 17780 w 4816792"/>
                <a:gd name="connsiteY0" fmla="*/ 24510 h 1332445"/>
                <a:gd name="connsiteX1" fmla="*/ 2398204 w 4816792"/>
                <a:gd name="connsiteY1" fmla="*/ 360891 h 1332445"/>
                <a:gd name="connsiteX2" fmla="*/ 4816792 w 4816792"/>
                <a:gd name="connsiteY2" fmla="*/ 24511 h 1332445"/>
                <a:gd name="connsiteX3" fmla="*/ 4816792 w 4816792"/>
                <a:gd name="connsiteY3" fmla="*/ 1332445 h 1332445"/>
                <a:gd name="connsiteX4" fmla="*/ 17780 w 4816792"/>
                <a:gd name="connsiteY4" fmla="*/ 1332445 h 1332445"/>
                <a:gd name="connsiteX5" fmla="*/ 17780 w 4816792"/>
                <a:gd name="connsiteY5" fmla="*/ 24510 h 1332445"/>
                <a:gd name="connsiteX0" fmla="*/ 17780 w 4816792"/>
                <a:gd name="connsiteY0" fmla="*/ 24510 h 1332445"/>
                <a:gd name="connsiteX1" fmla="*/ 2398204 w 4816792"/>
                <a:gd name="connsiteY1" fmla="*/ 360891 h 1332445"/>
                <a:gd name="connsiteX2" fmla="*/ 4816792 w 4816792"/>
                <a:gd name="connsiteY2" fmla="*/ 24511 h 1332445"/>
                <a:gd name="connsiteX3" fmla="*/ 4816792 w 4816792"/>
                <a:gd name="connsiteY3" fmla="*/ 1332445 h 1332445"/>
                <a:gd name="connsiteX4" fmla="*/ 17780 w 4816792"/>
                <a:gd name="connsiteY4" fmla="*/ 1332445 h 1332445"/>
                <a:gd name="connsiteX5" fmla="*/ 17780 w 4816792"/>
                <a:gd name="connsiteY5" fmla="*/ 24510 h 1332445"/>
                <a:gd name="connsiteX0" fmla="*/ 17780 w 4816792"/>
                <a:gd name="connsiteY0" fmla="*/ 24510 h 1332445"/>
                <a:gd name="connsiteX1" fmla="*/ 2533967 w 4816792"/>
                <a:gd name="connsiteY1" fmla="*/ 402832 h 1332445"/>
                <a:gd name="connsiteX2" fmla="*/ 4816792 w 4816792"/>
                <a:gd name="connsiteY2" fmla="*/ 24511 h 1332445"/>
                <a:gd name="connsiteX3" fmla="*/ 4816792 w 4816792"/>
                <a:gd name="connsiteY3" fmla="*/ 1332445 h 1332445"/>
                <a:gd name="connsiteX4" fmla="*/ 17780 w 4816792"/>
                <a:gd name="connsiteY4" fmla="*/ 1332445 h 1332445"/>
                <a:gd name="connsiteX5" fmla="*/ 17780 w 4816792"/>
                <a:gd name="connsiteY5" fmla="*/ 24510 h 1332445"/>
                <a:gd name="connsiteX0" fmla="*/ 17780 w 4816792"/>
                <a:gd name="connsiteY0" fmla="*/ 24510 h 1332445"/>
                <a:gd name="connsiteX1" fmla="*/ 2533967 w 4816792"/>
                <a:gd name="connsiteY1" fmla="*/ 402832 h 1332445"/>
                <a:gd name="connsiteX2" fmla="*/ 4816792 w 4816792"/>
                <a:gd name="connsiteY2" fmla="*/ 24511 h 1332445"/>
                <a:gd name="connsiteX3" fmla="*/ 4816792 w 4816792"/>
                <a:gd name="connsiteY3" fmla="*/ 1332445 h 1332445"/>
                <a:gd name="connsiteX4" fmla="*/ 17780 w 4816792"/>
                <a:gd name="connsiteY4" fmla="*/ 1332445 h 1332445"/>
                <a:gd name="connsiteX5" fmla="*/ 17780 w 4816792"/>
                <a:gd name="connsiteY5" fmla="*/ 24510 h 1332445"/>
                <a:gd name="connsiteX0" fmla="*/ 17780 w 4816792"/>
                <a:gd name="connsiteY0" fmla="*/ 24510 h 1332445"/>
                <a:gd name="connsiteX1" fmla="*/ 2533967 w 4816792"/>
                <a:gd name="connsiteY1" fmla="*/ 402832 h 1332445"/>
                <a:gd name="connsiteX2" fmla="*/ 4816792 w 4816792"/>
                <a:gd name="connsiteY2" fmla="*/ 24511 h 1332445"/>
                <a:gd name="connsiteX3" fmla="*/ 4816792 w 4816792"/>
                <a:gd name="connsiteY3" fmla="*/ 1332445 h 1332445"/>
                <a:gd name="connsiteX4" fmla="*/ 17780 w 4816792"/>
                <a:gd name="connsiteY4" fmla="*/ 1332445 h 1332445"/>
                <a:gd name="connsiteX5" fmla="*/ 17780 w 4816792"/>
                <a:gd name="connsiteY5" fmla="*/ 24510 h 1332445"/>
                <a:gd name="connsiteX0" fmla="*/ 17780 w 4816792"/>
                <a:gd name="connsiteY0" fmla="*/ 24510 h 1332445"/>
                <a:gd name="connsiteX1" fmla="*/ 2431796 w 4816792"/>
                <a:gd name="connsiteY1" fmla="*/ 402832 h 1332445"/>
                <a:gd name="connsiteX2" fmla="*/ 4816792 w 4816792"/>
                <a:gd name="connsiteY2" fmla="*/ 24511 h 1332445"/>
                <a:gd name="connsiteX3" fmla="*/ 4816792 w 4816792"/>
                <a:gd name="connsiteY3" fmla="*/ 1332445 h 1332445"/>
                <a:gd name="connsiteX4" fmla="*/ 17780 w 4816792"/>
                <a:gd name="connsiteY4" fmla="*/ 1332445 h 1332445"/>
                <a:gd name="connsiteX5" fmla="*/ 17780 w 4816792"/>
                <a:gd name="connsiteY5" fmla="*/ 24510 h 1332445"/>
                <a:gd name="connsiteX0" fmla="*/ 17780 w 4816792"/>
                <a:gd name="connsiteY0" fmla="*/ 24510 h 1332445"/>
                <a:gd name="connsiteX1" fmla="*/ 2431796 w 4816792"/>
                <a:gd name="connsiteY1" fmla="*/ 402832 h 1332445"/>
                <a:gd name="connsiteX2" fmla="*/ 4816792 w 4816792"/>
                <a:gd name="connsiteY2" fmla="*/ 24511 h 1332445"/>
                <a:gd name="connsiteX3" fmla="*/ 4816792 w 4816792"/>
                <a:gd name="connsiteY3" fmla="*/ 1332445 h 1332445"/>
                <a:gd name="connsiteX4" fmla="*/ 17780 w 4816792"/>
                <a:gd name="connsiteY4" fmla="*/ 1332445 h 1332445"/>
                <a:gd name="connsiteX5" fmla="*/ 17780 w 4816792"/>
                <a:gd name="connsiteY5" fmla="*/ 24510 h 1332445"/>
                <a:gd name="connsiteX0" fmla="*/ 17780 w 4816792"/>
                <a:gd name="connsiteY0" fmla="*/ 433438 h 1741373"/>
                <a:gd name="connsiteX1" fmla="*/ 2431796 w 4816792"/>
                <a:gd name="connsiteY1" fmla="*/ 811760 h 1741373"/>
                <a:gd name="connsiteX2" fmla="*/ 4810696 w 4816792"/>
                <a:gd name="connsiteY2" fmla="*/ 24511 h 1741373"/>
                <a:gd name="connsiteX3" fmla="*/ 4816792 w 4816792"/>
                <a:gd name="connsiteY3" fmla="*/ 1741373 h 1741373"/>
                <a:gd name="connsiteX4" fmla="*/ 17780 w 4816792"/>
                <a:gd name="connsiteY4" fmla="*/ 1741373 h 1741373"/>
                <a:gd name="connsiteX5" fmla="*/ 17780 w 4816792"/>
                <a:gd name="connsiteY5" fmla="*/ 433438 h 1741373"/>
                <a:gd name="connsiteX0" fmla="*/ 17780 w 4816792"/>
                <a:gd name="connsiteY0" fmla="*/ 0 h 1307935"/>
                <a:gd name="connsiteX1" fmla="*/ 2431796 w 4816792"/>
                <a:gd name="connsiteY1" fmla="*/ 378322 h 1307935"/>
                <a:gd name="connsiteX2" fmla="*/ 4816792 w 4816792"/>
                <a:gd name="connsiteY2" fmla="*/ 346016 h 1307935"/>
                <a:gd name="connsiteX3" fmla="*/ 4816792 w 4816792"/>
                <a:gd name="connsiteY3" fmla="*/ 1307935 h 1307935"/>
                <a:gd name="connsiteX4" fmla="*/ 17780 w 4816792"/>
                <a:gd name="connsiteY4" fmla="*/ 1307935 h 1307935"/>
                <a:gd name="connsiteX5" fmla="*/ 17780 w 4816792"/>
                <a:gd name="connsiteY5" fmla="*/ 0 h 1307935"/>
                <a:gd name="connsiteX0" fmla="*/ 17780 w 4816792"/>
                <a:gd name="connsiteY0" fmla="*/ 92789 h 1400724"/>
                <a:gd name="connsiteX1" fmla="*/ 2450084 w 4816792"/>
                <a:gd name="connsiteY1" fmla="*/ 92789 h 1400724"/>
                <a:gd name="connsiteX2" fmla="*/ 4816792 w 4816792"/>
                <a:gd name="connsiteY2" fmla="*/ 438805 h 1400724"/>
                <a:gd name="connsiteX3" fmla="*/ 4816792 w 4816792"/>
                <a:gd name="connsiteY3" fmla="*/ 1400724 h 1400724"/>
                <a:gd name="connsiteX4" fmla="*/ 17780 w 4816792"/>
                <a:gd name="connsiteY4" fmla="*/ 1400724 h 1400724"/>
                <a:gd name="connsiteX5" fmla="*/ 17780 w 4816792"/>
                <a:gd name="connsiteY5" fmla="*/ 92789 h 1400724"/>
                <a:gd name="connsiteX0" fmla="*/ 17780 w 4816792"/>
                <a:gd name="connsiteY0" fmla="*/ 92789 h 1400724"/>
                <a:gd name="connsiteX1" fmla="*/ 2450084 w 4816792"/>
                <a:gd name="connsiteY1" fmla="*/ 92789 h 1400724"/>
                <a:gd name="connsiteX2" fmla="*/ 4816792 w 4816792"/>
                <a:gd name="connsiteY2" fmla="*/ 438805 h 1400724"/>
                <a:gd name="connsiteX3" fmla="*/ 4816792 w 4816792"/>
                <a:gd name="connsiteY3" fmla="*/ 1400724 h 1400724"/>
                <a:gd name="connsiteX4" fmla="*/ 17780 w 4816792"/>
                <a:gd name="connsiteY4" fmla="*/ 1400724 h 1400724"/>
                <a:gd name="connsiteX5" fmla="*/ 17780 w 4816792"/>
                <a:gd name="connsiteY5" fmla="*/ 92789 h 1400724"/>
                <a:gd name="connsiteX0" fmla="*/ 17780 w 4816792"/>
                <a:gd name="connsiteY0" fmla="*/ 0 h 1307935"/>
                <a:gd name="connsiteX1" fmla="*/ 2450084 w 4816792"/>
                <a:gd name="connsiteY1" fmla="*/ 0 h 1307935"/>
                <a:gd name="connsiteX2" fmla="*/ 4816792 w 4816792"/>
                <a:gd name="connsiteY2" fmla="*/ 346016 h 1307935"/>
                <a:gd name="connsiteX3" fmla="*/ 4816792 w 4816792"/>
                <a:gd name="connsiteY3" fmla="*/ 1307935 h 1307935"/>
                <a:gd name="connsiteX4" fmla="*/ 17780 w 4816792"/>
                <a:gd name="connsiteY4" fmla="*/ 1307935 h 1307935"/>
                <a:gd name="connsiteX5" fmla="*/ 17780 w 4816792"/>
                <a:gd name="connsiteY5" fmla="*/ 0 h 1307935"/>
                <a:gd name="connsiteX0" fmla="*/ 17780 w 4816792"/>
                <a:gd name="connsiteY0" fmla="*/ 1589 h 1309524"/>
                <a:gd name="connsiteX1" fmla="*/ 2450084 w 4816792"/>
                <a:gd name="connsiteY1" fmla="*/ 1589 h 1309524"/>
                <a:gd name="connsiteX2" fmla="*/ 4816792 w 4816792"/>
                <a:gd name="connsiteY2" fmla="*/ 347605 h 1309524"/>
                <a:gd name="connsiteX3" fmla="*/ 4816792 w 4816792"/>
                <a:gd name="connsiteY3" fmla="*/ 1309524 h 1309524"/>
                <a:gd name="connsiteX4" fmla="*/ 17780 w 4816792"/>
                <a:gd name="connsiteY4" fmla="*/ 1309524 h 1309524"/>
                <a:gd name="connsiteX5" fmla="*/ 17780 w 4816792"/>
                <a:gd name="connsiteY5" fmla="*/ 1589 h 1309524"/>
                <a:gd name="connsiteX0" fmla="*/ 17780 w 4816792"/>
                <a:gd name="connsiteY0" fmla="*/ 1589 h 1309524"/>
                <a:gd name="connsiteX1" fmla="*/ 2450084 w 4816792"/>
                <a:gd name="connsiteY1" fmla="*/ 1589 h 1309524"/>
                <a:gd name="connsiteX2" fmla="*/ 4816792 w 4816792"/>
                <a:gd name="connsiteY2" fmla="*/ 347605 h 1309524"/>
                <a:gd name="connsiteX3" fmla="*/ 4816792 w 4816792"/>
                <a:gd name="connsiteY3" fmla="*/ 1309524 h 1309524"/>
                <a:gd name="connsiteX4" fmla="*/ 17780 w 4816792"/>
                <a:gd name="connsiteY4" fmla="*/ 1309524 h 1309524"/>
                <a:gd name="connsiteX5" fmla="*/ 17780 w 4816792"/>
                <a:gd name="connsiteY5" fmla="*/ 1589 h 1309524"/>
                <a:gd name="connsiteX0" fmla="*/ 17780 w 4816792"/>
                <a:gd name="connsiteY0" fmla="*/ 1589 h 1309524"/>
                <a:gd name="connsiteX1" fmla="*/ 2533967 w 4816792"/>
                <a:gd name="connsiteY1" fmla="*/ 1589 h 1309524"/>
                <a:gd name="connsiteX2" fmla="*/ 4816792 w 4816792"/>
                <a:gd name="connsiteY2" fmla="*/ 347605 h 1309524"/>
                <a:gd name="connsiteX3" fmla="*/ 4816792 w 4816792"/>
                <a:gd name="connsiteY3" fmla="*/ 1309524 h 1309524"/>
                <a:gd name="connsiteX4" fmla="*/ 17780 w 4816792"/>
                <a:gd name="connsiteY4" fmla="*/ 1309524 h 1309524"/>
                <a:gd name="connsiteX5" fmla="*/ 17780 w 4816792"/>
                <a:gd name="connsiteY5" fmla="*/ 1589 h 1309524"/>
                <a:gd name="connsiteX0" fmla="*/ 17780 w 4816792"/>
                <a:gd name="connsiteY0" fmla="*/ 1589 h 1309524"/>
                <a:gd name="connsiteX1" fmla="*/ 1913636 w 4816792"/>
                <a:gd name="connsiteY1" fmla="*/ 1589 h 1309524"/>
                <a:gd name="connsiteX2" fmla="*/ 4816792 w 4816792"/>
                <a:gd name="connsiteY2" fmla="*/ 347605 h 1309524"/>
                <a:gd name="connsiteX3" fmla="*/ 4816792 w 4816792"/>
                <a:gd name="connsiteY3" fmla="*/ 1309524 h 1309524"/>
                <a:gd name="connsiteX4" fmla="*/ 17780 w 4816792"/>
                <a:gd name="connsiteY4" fmla="*/ 1309524 h 1309524"/>
                <a:gd name="connsiteX5" fmla="*/ 17780 w 4816792"/>
                <a:gd name="connsiteY5" fmla="*/ 1589 h 1309524"/>
                <a:gd name="connsiteX0" fmla="*/ 17780 w 4816792"/>
                <a:gd name="connsiteY0" fmla="*/ 0 h 1307935"/>
                <a:gd name="connsiteX1" fmla="*/ 2858516 w 4816792"/>
                <a:gd name="connsiteY1" fmla="*/ 31456 h 1307935"/>
                <a:gd name="connsiteX2" fmla="*/ 4816792 w 4816792"/>
                <a:gd name="connsiteY2" fmla="*/ 346016 h 1307935"/>
                <a:gd name="connsiteX3" fmla="*/ 4816792 w 4816792"/>
                <a:gd name="connsiteY3" fmla="*/ 1307935 h 1307935"/>
                <a:gd name="connsiteX4" fmla="*/ 17780 w 4816792"/>
                <a:gd name="connsiteY4" fmla="*/ 1307935 h 1307935"/>
                <a:gd name="connsiteX5" fmla="*/ 17780 w 4816792"/>
                <a:gd name="connsiteY5" fmla="*/ 0 h 1307935"/>
                <a:gd name="connsiteX0" fmla="*/ 17780 w 4816792"/>
                <a:gd name="connsiteY0" fmla="*/ 0 h 1307935"/>
                <a:gd name="connsiteX1" fmla="*/ 2858516 w 4816792"/>
                <a:gd name="connsiteY1" fmla="*/ 31456 h 1307935"/>
                <a:gd name="connsiteX2" fmla="*/ 4816792 w 4816792"/>
                <a:gd name="connsiteY2" fmla="*/ 346016 h 1307935"/>
                <a:gd name="connsiteX3" fmla="*/ 4816792 w 4816792"/>
                <a:gd name="connsiteY3" fmla="*/ 1307935 h 1307935"/>
                <a:gd name="connsiteX4" fmla="*/ 17780 w 4816792"/>
                <a:gd name="connsiteY4" fmla="*/ 1307935 h 1307935"/>
                <a:gd name="connsiteX5" fmla="*/ 17780 w 4816792"/>
                <a:gd name="connsiteY5" fmla="*/ 0 h 1307935"/>
                <a:gd name="connsiteX0" fmla="*/ 17780 w 4816792"/>
                <a:gd name="connsiteY0" fmla="*/ 160319 h 1468254"/>
                <a:gd name="connsiteX1" fmla="*/ 4816792 w 4816792"/>
                <a:gd name="connsiteY1" fmla="*/ 506335 h 1468254"/>
                <a:gd name="connsiteX2" fmla="*/ 4816792 w 4816792"/>
                <a:gd name="connsiteY2" fmla="*/ 1468254 h 1468254"/>
                <a:gd name="connsiteX3" fmla="*/ 17780 w 4816792"/>
                <a:gd name="connsiteY3" fmla="*/ 1468254 h 1468254"/>
                <a:gd name="connsiteX4" fmla="*/ 17780 w 4816792"/>
                <a:gd name="connsiteY4" fmla="*/ 160319 h 1468254"/>
                <a:gd name="connsiteX0" fmla="*/ 17780 w 4816792"/>
                <a:gd name="connsiteY0" fmla="*/ 0 h 1307935"/>
                <a:gd name="connsiteX1" fmla="*/ 4816792 w 4816792"/>
                <a:gd name="connsiteY1" fmla="*/ 346016 h 1307935"/>
                <a:gd name="connsiteX2" fmla="*/ 4816792 w 4816792"/>
                <a:gd name="connsiteY2" fmla="*/ 1307935 h 1307935"/>
                <a:gd name="connsiteX3" fmla="*/ 17780 w 4816792"/>
                <a:gd name="connsiteY3" fmla="*/ 1307935 h 1307935"/>
                <a:gd name="connsiteX4" fmla="*/ 17780 w 4816792"/>
                <a:gd name="connsiteY4" fmla="*/ 0 h 1307935"/>
                <a:gd name="connsiteX0" fmla="*/ 17780 w 4816792"/>
                <a:gd name="connsiteY0" fmla="*/ 0 h 1307935"/>
                <a:gd name="connsiteX1" fmla="*/ 4816792 w 4816792"/>
                <a:gd name="connsiteY1" fmla="*/ 346016 h 1307935"/>
                <a:gd name="connsiteX2" fmla="*/ 4816792 w 4816792"/>
                <a:gd name="connsiteY2" fmla="*/ 1307935 h 1307935"/>
                <a:gd name="connsiteX3" fmla="*/ 17780 w 4816792"/>
                <a:gd name="connsiteY3" fmla="*/ 1307935 h 1307935"/>
                <a:gd name="connsiteX4" fmla="*/ 17780 w 4816792"/>
                <a:gd name="connsiteY4" fmla="*/ 0 h 1307935"/>
                <a:gd name="connsiteX0" fmla="*/ 17780 w 4816792"/>
                <a:gd name="connsiteY0" fmla="*/ 1088271 h 2396206"/>
                <a:gd name="connsiteX1" fmla="*/ 4816792 w 4816792"/>
                <a:gd name="connsiteY1" fmla="*/ 1434287 h 2396206"/>
                <a:gd name="connsiteX2" fmla="*/ 4816792 w 4816792"/>
                <a:gd name="connsiteY2" fmla="*/ 2396206 h 2396206"/>
                <a:gd name="connsiteX3" fmla="*/ 17780 w 4816792"/>
                <a:gd name="connsiteY3" fmla="*/ 2396206 h 2396206"/>
                <a:gd name="connsiteX4" fmla="*/ 17780 w 4816792"/>
                <a:gd name="connsiteY4" fmla="*/ 1088271 h 2396206"/>
                <a:gd name="connsiteX0" fmla="*/ 17780 w 4816792"/>
                <a:gd name="connsiteY0" fmla="*/ 843940 h 2396206"/>
                <a:gd name="connsiteX1" fmla="*/ 4816792 w 4816792"/>
                <a:gd name="connsiteY1" fmla="*/ 1434287 h 2396206"/>
                <a:gd name="connsiteX2" fmla="*/ 4816792 w 4816792"/>
                <a:gd name="connsiteY2" fmla="*/ 2396206 h 2396206"/>
                <a:gd name="connsiteX3" fmla="*/ 17780 w 4816792"/>
                <a:gd name="connsiteY3" fmla="*/ 2396206 h 2396206"/>
                <a:gd name="connsiteX4" fmla="*/ 17780 w 4816792"/>
                <a:gd name="connsiteY4" fmla="*/ 843940 h 2396206"/>
                <a:gd name="connsiteX0" fmla="*/ 17780 w 4816792"/>
                <a:gd name="connsiteY0" fmla="*/ 843940 h 2570979"/>
                <a:gd name="connsiteX1" fmla="*/ 4816792 w 4816792"/>
                <a:gd name="connsiteY1" fmla="*/ 1434287 h 2570979"/>
                <a:gd name="connsiteX2" fmla="*/ 4816792 w 4816792"/>
                <a:gd name="connsiteY2" fmla="*/ 2396206 h 2570979"/>
                <a:gd name="connsiteX3" fmla="*/ 17780 w 4816792"/>
                <a:gd name="connsiteY3" fmla="*/ 2396206 h 2570979"/>
                <a:gd name="connsiteX4" fmla="*/ 17780 w 4816792"/>
                <a:gd name="connsiteY4" fmla="*/ 843940 h 2570979"/>
                <a:gd name="connsiteX0" fmla="*/ 17780 w 4816792"/>
                <a:gd name="connsiteY0" fmla="*/ 843940 h 3074275"/>
                <a:gd name="connsiteX1" fmla="*/ 4816792 w 4816792"/>
                <a:gd name="connsiteY1" fmla="*/ 1434287 h 3074275"/>
                <a:gd name="connsiteX2" fmla="*/ 4816792 w 4816792"/>
                <a:gd name="connsiteY2" fmla="*/ 2396206 h 3074275"/>
                <a:gd name="connsiteX3" fmla="*/ 17780 w 4816792"/>
                <a:gd name="connsiteY3" fmla="*/ 2396206 h 3074275"/>
                <a:gd name="connsiteX4" fmla="*/ 17780 w 4816792"/>
                <a:gd name="connsiteY4" fmla="*/ 843940 h 3074275"/>
                <a:gd name="connsiteX0" fmla="*/ 17780 w 4816792"/>
                <a:gd name="connsiteY0" fmla="*/ 546856 h 2777191"/>
                <a:gd name="connsiteX1" fmla="*/ 4799012 w 4816792"/>
                <a:gd name="connsiteY1" fmla="*/ 1434288 h 2777191"/>
                <a:gd name="connsiteX2" fmla="*/ 4816792 w 4816792"/>
                <a:gd name="connsiteY2" fmla="*/ 2099122 h 2777191"/>
                <a:gd name="connsiteX3" fmla="*/ 17780 w 4816792"/>
                <a:gd name="connsiteY3" fmla="*/ 2099122 h 2777191"/>
                <a:gd name="connsiteX4" fmla="*/ 17780 w 4816792"/>
                <a:gd name="connsiteY4" fmla="*/ 546856 h 2777191"/>
                <a:gd name="connsiteX0" fmla="*/ 17780 w 4816792"/>
                <a:gd name="connsiteY0" fmla="*/ 109965 h 2340300"/>
                <a:gd name="connsiteX1" fmla="*/ 4799012 w 4816792"/>
                <a:gd name="connsiteY1" fmla="*/ 997397 h 2340300"/>
                <a:gd name="connsiteX2" fmla="*/ 4816792 w 4816792"/>
                <a:gd name="connsiteY2" fmla="*/ 1662231 h 2340300"/>
                <a:gd name="connsiteX3" fmla="*/ 17780 w 4816792"/>
                <a:gd name="connsiteY3" fmla="*/ 1662231 h 2340300"/>
                <a:gd name="connsiteX4" fmla="*/ 17780 w 4816792"/>
                <a:gd name="connsiteY4" fmla="*/ 109965 h 2340300"/>
                <a:gd name="connsiteX0" fmla="*/ 17780 w 4816792"/>
                <a:gd name="connsiteY0" fmla="*/ 753065 h 2983400"/>
                <a:gd name="connsiteX1" fmla="*/ 4799012 w 4816792"/>
                <a:gd name="connsiteY1" fmla="*/ 997396 h 2983400"/>
                <a:gd name="connsiteX2" fmla="*/ 4816792 w 4816792"/>
                <a:gd name="connsiteY2" fmla="*/ 2305331 h 2983400"/>
                <a:gd name="connsiteX3" fmla="*/ 17780 w 4816792"/>
                <a:gd name="connsiteY3" fmla="*/ 2305331 h 2983400"/>
                <a:gd name="connsiteX4" fmla="*/ 17780 w 4816792"/>
                <a:gd name="connsiteY4" fmla="*/ 753065 h 2983400"/>
                <a:gd name="connsiteX0" fmla="*/ 17780 w 4816792"/>
                <a:gd name="connsiteY0" fmla="*/ -1 h 2230334"/>
                <a:gd name="connsiteX1" fmla="*/ 4799012 w 4816792"/>
                <a:gd name="connsiteY1" fmla="*/ 244330 h 2230334"/>
                <a:gd name="connsiteX2" fmla="*/ 4816792 w 4816792"/>
                <a:gd name="connsiteY2" fmla="*/ 1552265 h 2230334"/>
                <a:gd name="connsiteX3" fmla="*/ 17780 w 4816792"/>
                <a:gd name="connsiteY3" fmla="*/ 1552265 h 2230334"/>
                <a:gd name="connsiteX4" fmla="*/ 17780 w 4816792"/>
                <a:gd name="connsiteY4" fmla="*/ -1 h 2230334"/>
                <a:gd name="connsiteX0" fmla="*/ 17780 w 4816792"/>
                <a:gd name="connsiteY0" fmla="*/ 1 h 2230336"/>
                <a:gd name="connsiteX1" fmla="*/ 4799012 w 4816792"/>
                <a:gd name="connsiteY1" fmla="*/ 244332 h 2230336"/>
                <a:gd name="connsiteX2" fmla="*/ 4816792 w 4816792"/>
                <a:gd name="connsiteY2" fmla="*/ 1552267 h 2230336"/>
                <a:gd name="connsiteX3" fmla="*/ 17780 w 4816792"/>
                <a:gd name="connsiteY3" fmla="*/ 1552267 h 2230336"/>
                <a:gd name="connsiteX4" fmla="*/ 17780 w 4816792"/>
                <a:gd name="connsiteY4" fmla="*/ 1 h 2230336"/>
                <a:gd name="connsiteX0" fmla="*/ 17780 w 4816792"/>
                <a:gd name="connsiteY0" fmla="*/ -1 h 1552266"/>
                <a:gd name="connsiteX1" fmla="*/ 4799012 w 4816792"/>
                <a:gd name="connsiteY1" fmla="*/ 244330 h 1552266"/>
                <a:gd name="connsiteX2" fmla="*/ 4816792 w 4816792"/>
                <a:gd name="connsiteY2" fmla="*/ 1552265 h 1552266"/>
                <a:gd name="connsiteX3" fmla="*/ 17780 w 4816792"/>
                <a:gd name="connsiteY3" fmla="*/ 1552265 h 1552266"/>
                <a:gd name="connsiteX4" fmla="*/ 17780 w 4816792"/>
                <a:gd name="connsiteY4" fmla="*/ -1 h 1552266"/>
                <a:gd name="connsiteX0" fmla="*/ 17780 w 4816792"/>
                <a:gd name="connsiteY0" fmla="*/ 1 h 1552266"/>
                <a:gd name="connsiteX1" fmla="*/ 4799012 w 4816792"/>
                <a:gd name="connsiteY1" fmla="*/ 492811 h 1552266"/>
                <a:gd name="connsiteX2" fmla="*/ 4816792 w 4816792"/>
                <a:gd name="connsiteY2" fmla="*/ 1552267 h 1552266"/>
                <a:gd name="connsiteX3" fmla="*/ 17780 w 4816792"/>
                <a:gd name="connsiteY3" fmla="*/ 1552267 h 1552266"/>
                <a:gd name="connsiteX4" fmla="*/ 17780 w 4816792"/>
                <a:gd name="connsiteY4" fmla="*/ 1 h 1552266"/>
                <a:gd name="connsiteX0" fmla="*/ 17780 w 4816792"/>
                <a:gd name="connsiteY0" fmla="*/ -1 h 1552266"/>
                <a:gd name="connsiteX1" fmla="*/ 4799012 w 4816792"/>
                <a:gd name="connsiteY1" fmla="*/ 492809 h 1552266"/>
                <a:gd name="connsiteX2" fmla="*/ 4816792 w 4816792"/>
                <a:gd name="connsiteY2" fmla="*/ 1552265 h 1552266"/>
                <a:gd name="connsiteX3" fmla="*/ 17780 w 4816792"/>
                <a:gd name="connsiteY3" fmla="*/ 1552265 h 1552266"/>
                <a:gd name="connsiteX4" fmla="*/ 17780 w 4816792"/>
                <a:gd name="connsiteY4" fmla="*/ -1 h 1552266"/>
                <a:gd name="connsiteX0" fmla="*/ 17780 w 4816792"/>
                <a:gd name="connsiteY0" fmla="*/ 1 h 1552266"/>
                <a:gd name="connsiteX1" fmla="*/ 4799012 w 4816792"/>
                <a:gd name="connsiteY1" fmla="*/ 492811 h 1552266"/>
                <a:gd name="connsiteX2" fmla="*/ 4816792 w 4816792"/>
                <a:gd name="connsiteY2" fmla="*/ 1552267 h 1552266"/>
                <a:gd name="connsiteX3" fmla="*/ 17780 w 4816792"/>
                <a:gd name="connsiteY3" fmla="*/ 1552267 h 1552266"/>
                <a:gd name="connsiteX4" fmla="*/ 17780 w 4816792"/>
                <a:gd name="connsiteY4" fmla="*/ 1 h 1552266"/>
                <a:gd name="connsiteX0" fmla="*/ 17780 w 4816792"/>
                <a:gd name="connsiteY0" fmla="*/ -1 h 1552266"/>
                <a:gd name="connsiteX1" fmla="*/ 4799012 w 4816792"/>
                <a:gd name="connsiteY1" fmla="*/ 492809 h 1552266"/>
                <a:gd name="connsiteX2" fmla="*/ 4816792 w 4816792"/>
                <a:gd name="connsiteY2" fmla="*/ 1552265 h 1552266"/>
                <a:gd name="connsiteX3" fmla="*/ 17780 w 4816792"/>
                <a:gd name="connsiteY3" fmla="*/ 1552265 h 1552266"/>
                <a:gd name="connsiteX4" fmla="*/ 17780 w 4816792"/>
                <a:gd name="connsiteY4" fmla="*/ -1 h 1552266"/>
                <a:gd name="connsiteX0" fmla="*/ 17780 w 4816792"/>
                <a:gd name="connsiteY0" fmla="*/ 1 h 1552266"/>
                <a:gd name="connsiteX1" fmla="*/ 4799012 w 4816792"/>
                <a:gd name="connsiteY1" fmla="*/ 492811 h 1552266"/>
                <a:gd name="connsiteX2" fmla="*/ 4816792 w 4816792"/>
                <a:gd name="connsiteY2" fmla="*/ 1552267 h 1552266"/>
                <a:gd name="connsiteX3" fmla="*/ 17780 w 4816792"/>
                <a:gd name="connsiteY3" fmla="*/ 1552267 h 1552266"/>
                <a:gd name="connsiteX4" fmla="*/ 17780 w 4816792"/>
                <a:gd name="connsiteY4" fmla="*/ 1 h 1552266"/>
                <a:gd name="connsiteX0" fmla="*/ 17780 w 4816792"/>
                <a:gd name="connsiteY0" fmla="*/ -1 h 1552266"/>
                <a:gd name="connsiteX1" fmla="*/ 4799012 w 4816792"/>
                <a:gd name="connsiteY1" fmla="*/ 492809 h 1552266"/>
                <a:gd name="connsiteX2" fmla="*/ 4816792 w 4816792"/>
                <a:gd name="connsiteY2" fmla="*/ 1552265 h 1552266"/>
                <a:gd name="connsiteX3" fmla="*/ 17780 w 4816792"/>
                <a:gd name="connsiteY3" fmla="*/ 1552265 h 1552266"/>
                <a:gd name="connsiteX4" fmla="*/ 17780 w 4816792"/>
                <a:gd name="connsiteY4" fmla="*/ -1 h 1552266"/>
                <a:gd name="connsiteX0" fmla="*/ 17780 w 4837112"/>
                <a:gd name="connsiteY0" fmla="*/ 1 h 1552266"/>
                <a:gd name="connsiteX1" fmla="*/ 4837112 w 4837112"/>
                <a:gd name="connsiteY1" fmla="*/ 374851 h 1552266"/>
                <a:gd name="connsiteX2" fmla="*/ 4816792 w 4837112"/>
                <a:gd name="connsiteY2" fmla="*/ 1552267 h 1552266"/>
                <a:gd name="connsiteX3" fmla="*/ 17780 w 4837112"/>
                <a:gd name="connsiteY3" fmla="*/ 1552267 h 1552266"/>
                <a:gd name="connsiteX4" fmla="*/ 17780 w 4837112"/>
                <a:gd name="connsiteY4" fmla="*/ 1 h 1552266"/>
                <a:gd name="connsiteX0" fmla="*/ 17780 w 4853199"/>
                <a:gd name="connsiteY0" fmla="*/ -1 h 1552266"/>
                <a:gd name="connsiteX1" fmla="*/ 4837112 w 4853199"/>
                <a:gd name="connsiteY1" fmla="*/ 374849 h 1552266"/>
                <a:gd name="connsiteX2" fmla="*/ 4816792 w 4853199"/>
                <a:gd name="connsiteY2" fmla="*/ 1552265 h 1552266"/>
                <a:gd name="connsiteX3" fmla="*/ 17780 w 4853199"/>
                <a:gd name="connsiteY3" fmla="*/ 1552265 h 1552266"/>
                <a:gd name="connsiteX4" fmla="*/ 17780 w 4853199"/>
                <a:gd name="connsiteY4" fmla="*/ -1 h 1552266"/>
                <a:gd name="connsiteX0" fmla="*/ 17780 w 4823565"/>
                <a:gd name="connsiteY0" fmla="*/ 1 h 1552266"/>
                <a:gd name="connsiteX1" fmla="*/ 4799012 w 4823565"/>
                <a:gd name="connsiteY1" fmla="*/ 492264 h 1552266"/>
                <a:gd name="connsiteX2" fmla="*/ 4816792 w 4823565"/>
                <a:gd name="connsiteY2" fmla="*/ 1552267 h 1552266"/>
                <a:gd name="connsiteX3" fmla="*/ 17780 w 4823565"/>
                <a:gd name="connsiteY3" fmla="*/ 1552267 h 1552266"/>
                <a:gd name="connsiteX4" fmla="*/ 17780 w 4823565"/>
                <a:gd name="connsiteY4" fmla="*/ 1 h 1552266"/>
                <a:gd name="connsiteX0" fmla="*/ 17780 w 5089419"/>
                <a:gd name="connsiteY0" fmla="*/ -1 h 1552266"/>
                <a:gd name="connsiteX1" fmla="*/ 5073332 w 5089419"/>
                <a:gd name="connsiteY1" fmla="*/ 544688 h 1552266"/>
                <a:gd name="connsiteX2" fmla="*/ 4816792 w 5089419"/>
                <a:gd name="connsiteY2" fmla="*/ 1552265 h 1552266"/>
                <a:gd name="connsiteX3" fmla="*/ 17780 w 5089419"/>
                <a:gd name="connsiteY3" fmla="*/ 1552265 h 1552266"/>
                <a:gd name="connsiteX4" fmla="*/ 17780 w 5089419"/>
                <a:gd name="connsiteY4" fmla="*/ -1 h 1552266"/>
                <a:gd name="connsiteX0" fmla="*/ 17780 w 4823565"/>
                <a:gd name="connsiteY0" fmla="*/ 1 h 1552266"/>
                <a:gd name="connsiteX1" fmla="*/ 4799012 w 4823565"/>
                <a:gd name="connsiteY1" fmla="*/ 244333 h 1552266"/>
                <a:gd name="connsiteX2" fmla="*/ 4816792 w 4823565"/>
                <a:gd name="connsiteY2" fmla="*/ 1552267 h 1552266"/>
                <a:gd name="connsiteX3" fmla="*/ 17780 w 4823565"/>
                <a:gd name="connsiteY3" fmla="*/ 1552267 h 1552266"/>
                <a:gd name="connsiteX4" fmla="*/ 17780 w 4823565"/>
                <a:gd name="connsiteY4" fmla="*/ 1 h 1552266"/>
                <a:gd name="connsiteX0" fmla="*/ 17780 w 4823565"/>
                <a:gd name="connsiteY0" fmla="*/ 1 h 1552266"/>
                <a:gd name="connsiteX1" fmla="*/ 4799012 w 4823565"/>
                <a:gd name="connsiteY1" fmla="*/ 244333 h 1552266"/>
                <a:gd name="connsiteX2" fmla="*/ 4816792 w 4823565"/>
                <a:gd name="connsiteY2" fmla="*/ 1552267 h 1552266"/>
                <a:gd name="connsiteX3" fmla="*/ 17780 w 4823565"/>
                <a:gd name="connsiteY3" fmla="*/ 1552267 h 1552266"/>
                <a:gd name="connsiteX4" fmla="*/ 17780 w 4823565"/>
                <a:gd name="connsiteY4" fmla="*/ 1 h 1552266"/>
                <a:gd name="connsiteX0" fmla="*/ 17780 w 4823565"/>
                <a:gd name="connsiteY0" fmla="*/ 1 h 1552266"/>
                <a:gd name="connsiteX1" fmla="*/ 4799012 w 4823565"/>
                <a:gd name="connsiteY1" fmla="*/ 244333 h 1552266"/>
                <a:gd name="connsiteX2" fmla="*/ 4816792 w 4823565"/>
                <a:gd name="connsiteY2" fmla="*/ 1552267 h 1552266"/>
                <a:gd name="connsiteX3" fmla="*/ 17780 w 4823565"/>
                <a:gd name="connsiteY3" fmla="*/ 1552267 h 1552266"/>
                <a:gd name="connsiteX4" fmla="*/ 17780 w 4823565"/>
                <a:gd name="connsiteY4" fmla="*/ 1 h 1552266"/>
                <a:gd name="connsiteX0" fmla="*/ 17780 w 4823565"/>
                <a:gd name="connsiteY0" fmla="*/ 1 h 1552266"/>
                <a:gd name="connsiteX1" fmla="*/ 4799012 w 4823565"/>
                <a:gd name="connsiteY1" fmla="*/ 244333 h 1552266"/>
                <a:gd name="connsiteX2" fmla="*/ 4816792 w 4823565"/>
                <a:gd name="connsiteY2" fmla="*/ 1552267 h 1552266"/>
                <a:gd name="connsiteX3" fmla="*/ 17780 w 4823565"/>
                <a:gd name="connsiteY3" fmla="*/ 1552267 h 1552266"/>
                <a:gd name="connsiteX4" fmla="*/ 17780 w 4823565"/>
                <a:gd name="connsiteY4" fmla="*/ 1 h 1552266"/>
                <a:gd name="connsiteX0" fmla="*/ 17780 w 4823565"/>
                <a:gd name="connsiteY0" fmla="*/ 1 h 1808619"/>
                <a:gd name="connsiteX1" fmla="*/ 4799012 w 4823565"/>
                <a:gd name="connsiteY1" fmla="*/ 244333 h 1808619"/>
                <a:gd name="connsiteX2" fmla="*/ 4816792 w 4823565"/>
                <a:gd name="connsiteY2" fmla="*/ 1552267 h 1808619"/>
                <a:gd name="connsiteX3" fmla="*/ 17780 w 4823565"/>
                <a:gd name="connsiteY3" fmla="*/ 1552267 h 1808619"/>
                <a:gd name="connsiteX4" fmla="*/ 17780 w 4823565"/>
                <a:gd name="connsiteY4" fmla="*/ 1 h 1808619"/>
                <a:gd name="connsiteX0" fmla="*/ 17780 w 4816793"/>
                <a:gd name="connsiteY0" fmla="*/ 79958 h 1578122"/>
                <a:gd name="connsiteX1" fmla="*/ 4792240 w 4816793"/>
                <a:gd name="connsiteY1" fmla="*/ 13836 h 1578122"/>
                <a:gd name="connsiteX2" fmla="*/ 4810020 w 4816793"/>
                <a:gd name="connsiteY2" fmla="*/ 1321770 h 1578122"/>
                <a:gd name="connsiteX3" fmla="*/ 11008 w 4816793"/>
                <a:gd name="connsiteY3" fmla="*/ 1321770 h 1578122"/>
                <a:gd name="connsiteX4" fmla="*/ 17780 w 4816793"/>
                <a:gd name="connsiteY4" fmla="*/ 79958 h 1578122"/>
                <a:gd name="connsiteX0" fmla="*/ 17780 w 4832879"/>
                <a:gd name="connsiteY0" fmla="*/ 324290 h 1578120"/>
                <a:gd name="connsiteX1" fmla="*/ 4816792 w 4832879"/>
                <a:gd name="connsiteY1" fmla="*/ 13835 h 1578120"/>
                <a:gd name="connsiteX2" fmla="*/ 4810020 w 4832879"/>
                <a:gd name="connsiteY2" fmla="*/ 1566102 h 1578120"/>
                <a:gd name="connsiteX3" fmla="*/ 11008 w 4832879"/>
                <a:gd name="connsiteY3" fmla="*/ 1566102 h 1578120"/>
                <a:gd name="connsiteX4" fmla="*/ 17780 w 4832879"/>
                <a:gd name="connsiteY4" fmla="*/ 324290 h 1578120"/>
                <a:gd name="connsiteX0" fmla="*/ 17780 w 4832879"/>
                <a:gd name="connsiteY0" fmla="*/ 324290 h 1566103"/>
                <a:gd name="connsiteX1" fmla="*/ 4816792 w 4832879"/>
                <a:gd name="connsiteY1" fmla="*/ 13835 h 1566103"/>
                <a:gd name="connsiteX2" fmla="*/ 4810020 w 4832879"/>
                <a:gd name="connsiteY2" fmla="*/ 1566102 h 1566103"/>
                <a:gd name="connsiteX3" fmla="*/ 11008 w 4832879"/>
                <a:gd name="connsiteY3" fmla="*/ 1566102 h 1566103"/>
                <a:gd name="connsiteX4" fmla="*/ 17780 w 4832879"/>
                <a:gd name="connsiteY4" fmla="*/ 324290 h 1566103"/>
                <a:gd name="connsiteX0" fmla="*/ 17780 w 4832879"/>
                <a:gd name="connsiteY0" fmla="*/ 324290 h 1566103"/>
                <a:gd name="connsiteX1" fmla="*/ 4816792 w 4832879"/>
                <a:gd name="connsiteY1" fmla="*/ 13835 h 1566103"/>
                <a:gd name="connsiteX2" fmla="*/ 4810020 w 4832879"/>
                <a:gd name="connsiteY2" fmla="*/ 1566102 h 1566103"/>
                <a:gd name="connsiteX3" fmla="*/ 11008 w 4832879"/>
                <a:gd name="connsiteY3" fmla="*/ 1566102 h 1566103"/>
                <a:gd name="connsiteX4" fmla="*/ 17780 w 4832879"/>
                <a:gd name="connsiteY4" fmla="*/ 324290 h 1566103"/>
                <a:gd name="connsiteX0" fmla="*/ 17780 w 4832879"/>
                <a:gd name="connsiteY0" fmla="*/ 13836 h 1566103"/>
                <a:gd name="connsiteX1" fmla="*/ 4816792 w 4832879"/>
                <a:gd name="connsiteY1" fmla="*/ 13835 h 1566103"/>
                <a:gd name="connsiteX2" fmla="*/ 4810020 w 4832879"/>
                <a:gd name="connsiteY2" fmla="*/ 1566102 h 1566103"/>
                <a:gd name="connsiteX3" fmla="*/ 11008 w 4832879"/>
                <a:gd name="connsiteY3" fmla="*/ 1566102 h 1566103"/>
                <a:gd name="connsiteX4" fmla="*/ 17780 w 4832879"/>
                <a:gd name="connsiteY4" fmla="*/ 13836 h 1566103"/>
                <a:gd name="connsiteX0" fmla="*/ 17780 w 4832879"/>
                <a:gd name="connsiteY0" fmla="*/ 13836 h 1566103"/>
                <a:gd name="connsiteX1" fmla="*/ 4816792 w 4832879"/>
                <a:gd name="connsiteY1" fmla="*/ 13835 h 1566103"/>
                <a:gd name="connsiteX2" fmla="*/ 4810020 w 4832879"/>
                <a:gd name="connsiteY2" fmla="*/ 1566102 h 1566103"/>
                <a:gd name="connsiteX3" fmla="*/ 11008 w 4832879"/>
                <a:gd name="connsiteY3" fmla="*/ 1566102 h 1566103"/>
                <a:gd name="connsiteX4" fmla="*/ 17780 w 4832879"/>
                <a:gd name="connsiteY4" fmla="*/ 13836 h 1566103"/>
                <a:gd name="connsiteX0" fmla="*/ 723657 w 5538756"/>
                <a:gd name="connsiteY0" fmla="*/ 447405 h 1999672"/>
                <a:gd name="connsiteX1" fmla="*/ 5522669 w 5538756"/>
                <a:gd name="connsiteY1" fmla="*/ 447404 h 1999672"/>
                <a:gd name="connsiteX2" fmla="*/ 5515897 w 5538756"/>
                <a:gd name="connsiteY2" fmla="*/ 1999671 h 1999672"/>
                <a:gd name="connsiteX3" fmla="*/ 716885 w 5538756"/>
                <a:gd name="connsiteY3" fmla="*/ 1999671 h 1999672"/>
                <a:gd name="connsiteX4" fmla="*/ 723657 w 5538756"/>
                <a:gd name="connsiteY4" fmla="*/ 447405 h 1999672"/>
                <a:gd name="connsiteX0" fmla="*/ 17780 w 4832879"/>
                <a:gd name="connsiteY0" fmla="*/ 13836 h 1604151"/>
                <a:gd name="connsiteX1" fmla="*/ 4816792 w 4832879"/>
                <a:gd name="connsiteY1" fmla="*/ 13835 h 1604151"/>
                <a:gd name="connsiteX2" fmla="*/ 4810020 w 4832879"/>
                <a:gd name="connsiteY2" fmla="*/ 1566102 h 1604151"/>
                <a:gd name="connsiteX3" fmla="*/ 11008 w 4832879"/>
                <a:gd name="connsiteY3" fmla="*/ 1566102 h 1604151"/>
                <a:gd name="connsiteX4" fmla="*/ 17780 w 4832879"/>
                <a:gd name="connsiteY4" fmla="*/ 13836 h 1604151"/>
                <a:gd name="connsiteX0" fmla="*/ 17780 w 4832877"/>
                <a:gd name="connsiteY0" fmla="*/ 0 h 1590317"/>
                <a:gd name="connsiteX1" fmla="*/ 4816790 w 4832877"/>
                <a:gd name="connsiteY1" fmla="*/ 270671 h 1590317"/>
                <a:gd name="connsiteX2" fmla="*/ 4810020 w 4832877"/>
                <a:gd name="connsiteY2" fmla="*/ 1552266 h 1590317"/>
                <a:gd name="connsiteX3" fmla="*/ 11008 w 4832877"/>
                <a:gd name="connsiteY3" fmla="*/ 1552266 h 1590317"/>
                <a:gd name="connsiteX4" fmla="*/ 17780 w 4832877"/>
                <a:gd name="connsiteY4" fmla="*/ 0 h 1590317"/>
                <a:gd name="connsiteX0" fmla="*/ 17780 w 4832877"/>
                <a:gd name="connsiteY0" fmla="*/ 1033552 h 2623867"/>
                <a:gd name="connsiteX1" fmla="*/ 4816790 w 4832877"/>
                <a:gd name="connsiteY1" fmla="*/ 1304223 h 2623867"/>
                <a:gd name="connsiteX2" fmla="*/ 4810020 w 4832877"/>
                <a:gd name="connsiteY2" fmla="*/ 2585818 h 2623867"/>
                <a:gd name="connsiteX3" fmla="*/ 11008 w 4832877"/>
                <a:gd name="connsiteY3" fmla="*/ 2585818 h 2623867"/>
                <a:gd name="connsiteX4" fmla="*/ 17780 w 4832877"/>
                <a:gd name="connsiteY4" fmla="*/ 1033552 h 2623867"/>
                <a:gd name="connsiteX0" fmla="*/ 17780 w 4832877"/>
                <a:gd name="connsiteY0" fmla="*/ 181420 h 1733687"/>
                <a:gd name="connsiteX1" fmla="*/ 2425698 w 4832877"/>
                <a:gd name="connsiteY1" fmla="*/ 645167 h 1733687"/>
                <a:gd name="connsiteX2" fmla="*/ 4816790 w 4832877"/>
                <a:gd name="connsiteY2" fmla="*/ 452091 h 1733687"/>
                <a:gd name="connsiteX3" fmla="*/ 4810020 w 4832877"/>
                <a:gd name="connsiteY3" fmla="*/ 1733686 h 1733687"/>
                <a:gd name="connsiteX4" fmla="*/ 11008 w 4832877"/>
                <a:gd name="connsiteY4" fmla="*/ 1733686 h 1733687"/>
                <a:gd name="connsiteX5" fmla="*/ 17780 w 4832877"/>
                <a:gd name="connsiteY5" fmla="*/ 181420 h 1733687"/>
                <a:gd name="connsiteX0" fmla="*/ 17780 w 4832877"/>
                <a:gd name="connsiteY0" fmla="*/ 181420 h 1733685"/>
                <a:gd name="connsiteX1" fmla="*/ 2533965 w 4832877"/>
                <a:gd name="connsiteY1" fmla="*/ 1010345 h 1733685"/>
                <a:gd name="connsiteX2" fmla="*/ 4816790 w 4832877"/>
                <a:gd name="connsiteY2" fmla="*/ 452091 h 1733685"/>
                <a:gd name="connsiteX3" fmla="*/ 4810020 w 4832877"/>
                <a:gd name="connsiteY3" fmla="*/ 1733686 h 1733685"/>
                <a:gd name="connsiteX4" fmla="*/ 11008 w 4832877"/>
                <a:gd name="connsiteY4" fmla="*/ 1733686 h 1733685"/>
                <a:gd name="connsiteX5" fmla="*/ 17780 w 4832877"/>
                <a:gd name="connsiteY5" fmla="*/ 181420 h 1733685"/>
                <a:gd name="connsiteX0" fmla="*/ 17780 w 4832877"/>
                <a:gd name="connsiteY0" fmla="*/ 181420 h 1733687"/>
                <a:gd name="connsiteX1" fmla="*/ 2533965 w 4832877"/>
                <a:gd name="connsiteY1" fmla="*/ 1010345 h 1733687"/>
                <a:gd name="connsiteX2" fmla="*/ 4816790 w 4832877"/>
                <a:gd name="connsiteY2" fmla="*/ 452091 h 1733687"/>
                <a:gd name="connsiteX3" fmla="*/ 4810020 w 4832877"/>
                <a:gd name="connsiteY3" fmla="*/ 1733686 h 1733687"/>
                <a:gd name="connsiteX4" fmla="*/ 11008 w 4832877"/>
                <a:gd name="connsiteY4" fmla="*/ 1733686 h 1733687"/>
                <a:gd name="connsiteX5" fmla="*/ 17780 w 4832877"/>
                <a:gd name="connsiteY5" fmla="*/ 181420 h 1733687"/>
                <a:gd name="connsiteX0" fmla="*/ 396930 w 5212027"/>
                <a:gd name="connsiteY0" fmla="*/ 181420 h 1733685"/>
                <a:gd name="connsiteX1" fmla="*/ 2913115 w 5212027"/>
                <a:gd name="connsiteY1" fmla="*/ 1010345 h 1733685"/>
                <a:gd name="connsiteX2" fmla="*/ 5195940 w 5212027"/>
                <a:gd name="connsiteY2" fmla="*/ 452091 h 1733685"/>
                <a:gd name="connsiteX3" fmla="*/ 5189170 w 5212027"/>
                <a:gd name="connsiteY3" fmla="*/ 1733686 h 1733685"/>
                <a:gd name="connsiteX4" fmla="*/ 390158 w 5212027"/>
                <a:gd name="connsiteY4" fmla="*/ 1733686 h 1733685"/>
                <a:gd name="connsiteX5" fmla="*/ 396930 w 5212027"/>
                <a:gd name="connsiteY5" fmla="*/ 181420 h 1733685"/>
                <a:gd name="connsiteX0" fmla="*/ 396930 w 5212027"/>
                <a:gd name="connsiteY0" fmla="*/ 0 h 1552266"/>
                <a:gd name="connsiteX1" fmla="*/ 2913115 w 5212027"/>
                <a:gd name="connsiteY1" fmla="*/ 828925 h 1552266"/>
                <a:gd name="connsiteX2" fmla="*/ 5195940 w 5212027"/>
                <a:gd name="connsiteY2" fmla="*/ 270671 h 1552266"/>
                <a:gd name="connsiteX3" fmla="*/ 5189170 w 5212027"/>
                <a:gd name="connsiteY3" fmla="*/ 1552266 h 1552266"/>
                <a:gd name="connsiteX4" fmla="*/ 390158 w 5212027"/>
                <a:gd name="connsiteY4" fmla="*/ 1552266 h 1552266"/>
                <a:gd name="connsiteX5" fmla="*/ 396930 w 5212027"/>
                <a:gd name="connsiteY5" fmla="*/ 0 h 1552266"/>
                <a:gd name="connsiteX0" fmla="*/ 396930 w 5212027"/>
                <a:gd name="connsiteY0" fmla="*/ 0 h 1552266"/>
                <a:gd name="connsiteX1" fmla="*/ 2913115 w 5212027"/>
                <a:gd name="connsiteY1" fmla="*/ 828925 h 1552266"/>
                <a:gd name="connsiteX2" fmla="*/ 5195940 w 5212027"/>
                <a:gd name="connsiteY2" fmla="*/ 270671 h 1552266"/>
                <a:gd name="connsiteX3" fmla="*/ 5189170 w 5212027"/>
                <a:gd name="connsiteY3" fmla="*/ 1552266 h 1552266"/>
                <a:gd name="connsiteX4" fmla="*/ 390158 w 5212027"/>
                <a:gd name="connsiteY4" fmla="*/ 1552266 h 1552266"/>
                <a:gd name="connsiteX5" fmla="*/ 396930 w 5212027"/>
                <a:gd name="connsiteY5" fmla="*/ 0 h 1552266"/>
                <a:gd name="connsiteX0" fmla="*/ 396930 w 5212027"/>
                <a:gd name="connsiteY0" fmla="*/ 0 h 1552266"/>
                <a:gd name="connsiteX1" fmla="*/ 2913115 w 5212027"/>
                <a:gd name="connsiteY1" fmla="*/ 828925 h 1552266"/>
                <a:gd name="connsiteX2" fmla="*/ 5195940 w 5212027"/>
                <a:gd name="connsiteY2" fmla="*/ 270671 h 1552266"/>
                <a:gd name="connsiteX3" fmla="*/ 5189170 w 5212027"/>
                <a:gd name="connsiteY3" fmla="*/ 1552266 h 1552266"/>
                <a:gd name="connsiteX4" fmla="*/ 390158 w 5212027"/>
                <a:gd name="connsiteY4" fmla="*/ 1552266 h 1552266"/>
                <a:gd name="connsiteX5" fmla="*/ 396930 w 5212027"/>
                <a:gd name="connsiteY5" fmla="*/ 0 h 1552266"/>
                <a:gd name="connsiteX0" fmla="*/ 396930 w 5212027"/>
                <a:gd name="connsiteY0" fmla="*/ 0 h 1552266"/>
                <a:gd name="connsiteX1" fmla="*/ 2913115 w 5212027"/>
                <a:gd name="connsiteY1" fmla="*/ 270671 h 1552266"/>
                <a:gd name="connsiteX2" fmla="*/ 5195940 w 5212027"/>
                <a:gd name="connsiteY2" fmla="*/ 270671 h 1552266"/>
                <a:gd name="connsiteX3" fmla="*/ 5189170 w 5212027"/>
                <a:gd name="connsiteY3" fmla="*/ 1552266 h 1552266"/>
                <a:gd name="connsiteX4" fmla="*/ 390158 w 5212027"/>
                <a:gd name="connsiteY4" fmla="*/ 1552266 h 1552266"/>
                <a:gd name="connsiteX5" fmla="*/ 396930 w 5212027"/>
                <a:gd name="connsiteY5" fmla="*/ 0 h 1552266"/>
                <a:gd name="connsiteX0" fmla="*/ 396930 w 5212027"/>
                <a:gd name="connsiteY0" fmla="*/ 76287 h 1628553"/>
                <a:gd name="connsiteX1" fmla="*/ 2913115 w 5212027"/>
                <a:gd name="connsiteY1" fmla="*/ 346958 h 1628553"/>
                <a:gd name="connsiteX2" fmla="*/ 5195940 w 5212027"/>
                <a:gd name="connsiteY2" fmla="*/ 346958 h 1628553"/>
                <a:gd name="connsiteX3" fmla="*/ 5189170 w 5212027"/>
                <a:gd name="connsiteY3" fmla="*/ 1628553 h 1628553"/>
                <a:gd name="connsiteX4" fmla="*/ 390158 w 5212027"/>
                <a:gd name="connsiteY4" fmla="*/ 1628553 h 1628553"/>
                <a:gd name="connsiteX5" fmla="*/ 396930 w 5212027"/>
                <a:gd name="connsiteY5" fmla="*/ 76287 h 1628553"/>
                <a:gd name="connsiteX0" fmla="*/ 396930 w 5212027"/>
                <a:gd name="connsiteY0" fmla="*/ 0 h 1552266"/>
                <a:gd name="connsiteX1" fmla="*/ 2913115 w 5212027"/>
                <a:gd name="connsiteY1" fmla="*/ 601429 h 1552266"/>
                <a:gd name="connsiteX2" fmla="*/ 5195940 w 5212027"/>
                <a:gd name="connsiteY2" fmla="*/ 270671 h 1552266"/>
                <a:gd name="connsiteX3" fmla="*/ 5189170 w 5212027"/>
                <a:gd name="connsiteY3" fmla="*/ 1552266 h 1552266"/>
                <a:gd name="connsiteX4" fmla="*/ 390158 w 5212027"/>
                <a:gd name="connsiteY4" fmla="*/ 1552266 h 1552266"/>
                <a:gd name="connsiteX5" fmla="*/ 396930 w 5212027"/>
                <a:gd name="connsiteY5" fmla="*/ 0 h 1552266"/>
                <a:gd name="connsiteX0" fmla="*/ 396930 w 5212027"/>
                <a:gd name="connsiteY0" fmla="*/ 0 h 1552266"/>
                <a:gd name="connsiteX1" fmla="*/ 2913115 w 5212027"/>
                <a:gd name="connsiteY1" fmla="*/ 601429 h 1552266"/>
                <a:gd name="connsiteX2" fmla="*/ 5195940 w 5212027"/>
                <a:gd name="connsiteY2" fmla="*/ 270671 h 1552266"/>
                <a:gd name="connsiteX3" fmla="*/ 5189170 w 5212027"/>
                <a:gd name="connsiteY3" fmla="*/ 1552266 h 1552266"/>
                <a:gd name="connsiteX4" fmla="*/ 390158 w 5212027"/>
                <a:gd name="connsiteY4" fmla="*/ 1552266 h 1552266"/>
                <a:gd name="connsiteX5" fmla="*/ 396930 w 5212027"/>
                <a:gd name="connsiteY5" fmla="*/ 0 h 1552266"/>
                <a:gd name="connsiteX0" fmla="*/ 396930 w 5212027"/>
                <a:gd name="connsiteY0" fmla="*/ 0 h 1552266"/>
                <a:gd name="connsiteX1" fmla="*/ 2913115 w 5212027"/>
                <a:gd name="connsiteY1" fmla="*/ 601429 h 1552266"/>
                <a:gd name="connsiteX2" fmla="*/ 5195940 w 5212027"/>
                <a:gd name="connsiteY2" fmla="*/ 270671 h 1552266"/>
                <a:gd name="connsiteX3" fmla="*/ 5189170 w 5212027"/>
                <a:gd name="connsiteY3" fmla="*/ 1552266 h 1552266"/>
                <a:gd name="connsiteX4" fmla="*/ 390158 w 5212027"/>
                <a:gd name="connsiteY4" fmla="*/ 1552266 h 1552266"/>
                <a:gd name="connsiteX5" fmla="*/ 396930 w 5212027"/>
                <a:gd name="connsiteY5" fmla="*/ 0 h 1552266"/>
                <a:gd name="connsiteX0" fmla="*/ 606797 w 5421894"/>
                <a:gd name="connsiteY0" fmla="*/ 0 h 1552266"/>
                <a:gd name="connsiteX1" fmla="*/ 2913115 w 5421894"/>
                <a:gd name="connsiteY1" fmla="*/ 601428 h 1552266"/>
                <a:gd name="connsiteX2" fmla="*/ 5405807 w 5421894"/>
                <a:gd name="connsiteY2" fmla="*/ 270671 h 1552266"/>
                <a:gd name="connsiteX3" fmla="*/ 5399037 w 5421894"/>
                <a:gd name="connsiteY3" fmla="*/ 1552266 h 1552266"/>
                <a:gd name="connsiteX4" fmla="*/ 600025 w 5421894"/>
                <a:gd name="connsiteY4" fmla="*/ 1552266 h 1552266"/>
                <a:gd name="connsiteX5" fmla="*/ 606797 w 5421894"/>
                <a:gd name="connsiteY5" fmla="*/ 0 h 1552266"/>
                <a:gd name="connsiteX0" fmla="*/ 606797 w 5421894"/>
                <a:gd name="connsiteY0" fmla="*/ 0 h 1552266"/>
                <a:gd name="connsiteX1" fmla="*/ 2913115 w 5421894"/>
                <a:gd name="connsiteY1" fmla="*/ 601428 h 1552266"/>
                <a:gd name="connsiteX2" fmla="*/ 5405807 w 5421894"/>
                <a:gd name="connsiteY2" fmla="*/ 270671 h 1552266"/>
                <a:gd name="connsiteX3" fmla="*/ 5399037 w 5421894"/>
                <a:gd name="connsiteY3" fmla="*/ 1552266 h 1552266"/>
                <a:gd name="connsiteX4" fmla="*/ 600025 w 5421894"/>
                <a:gd name="connsiteY4" fmla="*/ 1552266 h 1552266"/>
                <a:gd name="connsiteX5" fmla="*/ 606797 w 5421894"/>
                <a:gd name="connsiteY5" fmla="*/ 0 h 1552266"/>
                <a:gd name="connsiteX0" fmla="*/ 17780 w 4832877"/>
                <a:gd name="connsiteY0" fmla="*/ 0 h 1552266"/>
                <a:gd name="connsiteX1" fmla="*/ 2324098 w 4832877"/>
                <a:gd name="connsiteY1" fmla="*/ 601428 h 1552266"/>
                <a:gd name="connsiteX2" fmla="*/ 4816790 w 4832877"/>
                <a:gd name="connsiteY2" fmla="*/ 270671 h 1552266"/>
                <a:gd name="connsiteX3" fmla="*/ 4810020 w 4832877"/>
                <a:gd name="connsiteY3" fmla="*/ 1552266 h 1552266"/>
                <a:gd name="connsiteX4" fmla="*/ 11008 w 4832877"/>
                <a:gd name="connsiteY4" fmla="*/ 1552266 h 1552266"/>
                <a:gd name="connsiteX5" fmla="*/ 17780 w 4832877"/>
                <a:gd name="connsiteY5" fmla="*/ 0 h 1552266"/>
                <a:gd name="connsiteX0" fmla="*/ 17780 w 4832877"/>
                <a:gd name="connsiteY0" fmla="*/ 0 h 1552266"/>
                <a:gd name="connsiteX1" fmla="*/ 2533965 w 4832877"/>
                <a:gd name="connsiteY1" fmla="*/ 549798 h 1552266"/>
                <a:gd name="connsiteX2" fmla="*/ 4816790 w 4832877"/>
                <a:gd name="connsiteY2" fmla="*/ 270671 h 1552266"/>
                <a:gd name="connsiteX3" fmla="*/ 4810020 w 4832877"/>
                <a:gd name="connsiteY3" fmla="*/ 1552266 h 1552266"/>
                <a:gd name="connsiteX4" fmla="*/ 11008 w 4832877"/>
                <a:gd name="connsiteY4" fmla="*/ 1552266 h 1552266"/>
                <a:gd name="connsiteX5" fmla="*/ 17780 w 4832877"/>
                <a:gd name="connsiteY5" fmla="*/ 0 h 1552266"/>
                <a:gd name="connsiteX0" fmla="*/ 17780 w 4832877"/>
                <a:gd name="connsiteY0" fmla="*/ 0 h 1552266"/>
                <a:gd name="connsiteX1" fmla="*/ 2533965 w 4832877"/>
                <a:gd name="connsiteY1" fmla="*/ 549798 h 1552266"/>
                <a:gd name="connsiteX2" fmla="*/ 4816790 w 4832877"/>
                <a:gd name="connsiteY2" fmla="*/ 270671 h 1552266"/>
                <a:gd name="connsiteX3" fmla="*/ 4810020 w 4832877"/>
                <a:gd name="connsiteY3" fmla="*/ 1552266 h 1552266"/>
                <a:gd name="connsiteX4" fmla="*/ 11008 w 4832877"/>
                <a:gd name="connsiteY4" fmla="*/ 1552266 h 1552266"/>
                <a:gd name="connsiteX5" fmla="*/ 17780 w 4832877"/>
                <a:gd name="connsiteY5" fmla="*/ 0 h 1552266"/>
                <a:gd name="connsiteX0" fmla="*/ 17780 w 4832877"/>
                <a:gd name="connsiteY0" fmla="*/ 0 h 1552266"/>
                <a:gd name="connsiteX1" fmla="*/ 2533965 w 4832877"/>
                <a:gd name="connsiteY1" fmla="*/ 549798 h 1552266"/>
                <a:gd name="connsiteX2" fmla="*/ 4816790 w 4832877"/>
                <a:gd name="connsiteY2" fmla="*/ 270671 h 1552266"/>
                <a:gd name="connsiteX3" fmla="*/ 4810020 w 4832877"/>
                <a:gd name="connsiteY3" fmla="*/ 1552266 h 1552266"/>
                <a:gd name="connsiteX4" fmla="*/ 11008 w 4832877"/>
                <a:gd name="connsiteY4" fmla="*/ 1552266 h 1552266"/>
                <a:gd name="connsiteX5" fmla="*/ 17780 w 4832877"/>
                <a:gd name="connsiteY5" fmla="*/ 0 h 1552266"/>
                <a:gd name="connsiteX0" fmla="*/ 17780 w 4832877"/>
                <a:gd name="connsiteY0" fmla="*/ 0 h 1552266"/>
                <a:gd name="connsiteX1" fmla="*/ 2533965 w 4832877"/>
                <a:gd name="connsiteY1" fmla="*/ 549798 h 1552266"/>
                <a:gd name="connsiteX2" fmla="*/ 4816790 w 4832877"/>
                <a:gd name="connsiteY2" fmla="*/ 270671 h 1552266"/>
                <a:gd name="connsiteX3" fmla="*/ 4810020 w 4832877"/>
                <a:gd name="connsiteY3" fmla="*/ 1552266 h 1552266"/>
                <a:gd name="connsiteX4" fmla="*/ 11008 w 4832877"/>
                <a:gd name="connsiteY4" fmla="*/ 1552266 h 1552266"/>
                <a:gd name="connsiteX5" fmla="*/ 17780 w 4832877"/>
                <a:gd name="connsiteY5" fmla="*/ 0 h 1552266"/>
                <a:gd name="connsiteX0" fmla="*/ 17780 w 4832877"/>
                <a:gd name="connsiteY0" fmla="*/ 0 h 1552266"/>
                <a:gd name="connsiteX1" fmla="*/ 2533965 w 4832877"/>
                <a:gd name="connsiteY1" fmla="*/ 549798 h 1552266"/>
                <a:gd name="connsiteX2" fmla="*/ 4816790 w 4832877"/>
                <a:gd name="connsiteY2" fmla="*/ 270671 h 1552266"/>
                <a:gd name="connsiteX3" fmla="*/ 4810020 w 4832877"/>
                <a:gd name="connsiteY3" fmla="*/ 1552266 h 1552266"/>
                <a:gd name="connsiteX4" fmla="*/ 11008 w 4832877"/>
                <a:gd name="connsiteY4" fmla="*/ 1552266 h 1552266"/>
                <a:gd name="connsiteX5" fmla="*/ 17780 w 4832877"/>
                <a:gd name="connsiteY5" fmla="*/ 0 h 1552266"/>
                <a:gd name="connsiteX0" fmla="*/ 17780 w 4832879"/>
                <a:gd name="connsiteY0" fmla="*/ 39329 h 1320924"/>
                <a:gd name="connsiteX1" fmla="*/ 2533967 w 4832879"/>
                <a:gd name="connsiteY1" fmla="*/ 318456 h 1320924"/>
                <a:gd name="connsiteX2" fmla="*/ 4816792 w 4832879"/>
                <a:gd name="connsiteY2" fmla="*/ 39329 h 1320924"/>
                <a:gd name="connsiteX3" fmla="*/ 4810022 w 4832879"/>
                <a:gd name="connsiteY3" fmla="*/ 1320924 h 1320924"/>
                <a:gd name="connsiteX4" fmla="*/ 11010 w 4832879"/>
                <a:gd name="connsiteY4" fmla="*/ 1320924 h 1320924"/>
                <a:gd name="connsiteX5" fmla="*/ 17780 w 4832879"/>
                <a:gd name="connsiteY5" fmla="*/ 39329 h 1320924"/>
                <a:gd name="connsiteX0" fmla="*/ 17780 w 4832879"/>
                <a:gd name="connsiteY0" fmla="*/ 39329 h 1320924"/>
                <a:gd name="connsiteX1" fmla="*/ 2533967 w 4832879"/>
                <a:gd name="connsiteY1" fmla="*/ 318456 h 1320924"/>
                <a:gd name="connsiteX2" fmla="*/ 4816792 w 4832879"/>
                <a:gd name="connsiteY2" fmla="*/ 39329 h 1320924"/>
                <a:gd name="connsiteX3" fmla="*/ 4810022 w 4832879"/>
                <a:gd name="connsiteY3" fmla="*/ 1320924 h 1320924"/>
                <a:gd name="connsiteX4" fmla="*/ 11010 w 4832879"/>
                <a:gd name="connsiteY4" fmla="*/ 1320924 h 1320924"/>
                <a:gd name="connsiteX5" fmla="*/ 17780 w 4832879"/>
                <a:gd name="connsiteY5" fmla="*/ 39329 h 1320924"/>
                <a:gd name="connsiteX0" fmla="*/ 17780 w 4832879"/>
                <a:gd name="connsiteY0" fmla="*/ 39329 h 1320924"/>
                <a:gd name="connsiteX1" fmla="*/ 2533967 w 4832879"/>
                <a:gd name="connsiteY1" fmla="*/ 318456 h 1320924"/>
                <a:gd name="connsiteX2" fmla="*/ 4816792 w 4832879"/>
                <a:gd name="connsiteY2" fmla="*/ 39329 h 1320924"/>
                <a:gd name="connsiteX3" fmla="*/ 4810022 w 4832879"/>
                <a:gd name="connsiteY3" fmla="*/ 1320924 h 1320924"/>
                <a:gd name="connsiteX4" fmla="*/ 11010 w 4832879"/>
                <a:gd name="connsiteY4" fmla="*/ 1320924 h 1320924"/>
                <a:gd name="connsiteX5" fmla="*/ 17780 w 4832879"/>
                <a:gd name="connsiteY5" fmla="*/ 39329 h 1320924"/>
                <a:gd name="connsiteX0" fmla="*/ 17780 w 4832879"/>
                <a:gd name="connsiteY0" fmla="*/ 108170 h 1389765"/>
                <a:gd name="connsiteX1" fmla="*/ 3235007 w 4832879"/>
                <a:gd name="connsiteY1" fmla="*/ 318456 h 1389765"/>
                <a:gd name="connsiteX2" fmla="*/ 4816792 w 4832879"/>
                <a:gd name="connsiteY2" fmla="*/ 108170 h 1389765"/>
                <a:gd name="connsiteX3" fmla="*/ 4810022 w 4832879"/>
                <a:gd name="connsiteY3" fmla="*/ 1389765 h 1389765"/>
                <a:gd name="connsiteX4" fmla="*/ 11010 w 4832879"/>
                <a:gd name="connsiteY4" fmla="*/ 1389765 h 1389765"/>
                <a:gd name="connsiteX5" fmla="*/ 17780 w 4832879"/>
                <a:gd name="connsiteY5" fmla="*/ 108170 h 1389765"/>
                <a:gd name="connsiteX0" fmla="*/ 17780 w 4832879"/>
                <a:gd name="connsiteY0" fmla="*/ 108170 h 1389765"/>
                <a:gd name="connsiteX1" fmla="*/ 3235007 w 4832879"/>
                <a:gd name="connsiteY1" fmla="*/ 318456 h 1389765"/>
                <a:gd name="connsiteX2" fmla="*/ 4816792 w 4832879"/>
                <a:gd name="connsiteY2" fmla="*/ 108170 h 1389765"/>
                <a:gd name="connsiteX3" fmla="*/ 4810022 w 4832879"/>
                <a:gd name="connsiteY3" fmla="*/ 1389765 h 1389765"/>
                <a:gd name="connsiteX4" fmla="*/ 11010 w 4832879"/>
                <a:gd name="connsiteY4" fmla="*/ 1389765 h 1389765"/>
                <a:gd name="connsiteX5" fmla="*/ 17780 w 4832879"/>
                <a:gd name="connsiteY5" fmla="*/ 108170 h 1389765"/>
                <a:gd name="connsiteX0" fmla="*/ 17780 w 4832879"/>
                <a:gd name="connsiteY0" fmla="*/ 108170 h 1389765"/>
                <a:gd name="connsiteX1" fmla="*/ 3235007 w 4832879"/>
                <a:gd name="connsiteY1" fmla="*/ 318456 h 1389765"/>
                <a:gd name="connsiteX2" fmla="*/ 4816792 w 4832879"/>
                <a:gd name="connsiteY2" fmla="*/ 108170 h 1389765"/>
                <a:gd name="connsiteX3" fmla="*/ 4810022 w 4832879"/>
                <a:gd name="connsiteY3" fmla="*/ 1389765 h 1389765"/>
                <a:gd name="connsiteX4" fmla="*/ 11010 w 4832879"/>
                <a:gd name="connsiteY4" fmla="*/ 1389765 h 1389765"/>
                <a:gd name="connsiteX5" fmla="*/ 17780 w 4832879"/>
                <a:gd name="connsiteY5" fmla="*/ 108170 h 1389765"/>
                <a:gd name="connsiteX0" fmla="*/ 17780 w 4832879"/>
                <a:gd name="connsiteY0" fmla="*/ 13836 h 1295431"/>
                <a:gd name="connsiteX1" fmla="*/ 3235007 w 4832879"/>
                <a:gd name="connsiteY1" fmla="*/ 224122 h 1295431"/>
                <a:gd name="connsiteX2" fmla="*/ 4816792 w 4832879"/>
                <a:gd name="connsiteY2" fmla="*/ 13836 h 1295431"/>
                <a:gd name="connsiteX3" fmla="*/ 4810022 w 4832879"/>
                <a:gd name="connsiteY3" fmla="*/ 1295431 h 1295431"/>
                <a:gd name="connsiteX4" fmla="*/ 11010 w 4832879"/>
                <a:gd name="connsiteY4" fmla="*/ 1295431 h 1295431"/>
                <a:gd name="connsiteX5" fmla="*/ 17780 w 4832879"/>
                <a:gd name="connsiteY5" fmla="*/ 13836 h 1295431"/>
                <a:gd name="connsiteX0" fmla="*/ 17780 w 4832879"/>
                <a:gd name="connsiteY0" fmla="*/ 13834 h 1295429"/>
                <a:gd name="connsiteX1" fmla="*/ 3235007 w 4832879"/>
                <a:gd name="connsiteY1" fmla="*/ 224120 h 1295429"/>
                <a:gd name="connsiteX2" fmla="*/ 4816792 w 4832879"/>
                <a:gd name="connsiteY2" fmla="*/ 13834 h 1295429"/>
                <a:gd name="connsiteX3" fmla="*/ 4810022 w 4832879"/>
                <a:gd name="connsiteY3" fmla="*/ 1295429 h 1295429"/>
                <a:gd name="connsiteX4" fmla="*/ 11010 w 4832879"/>
                <a:gd name="connsiteY4" fmla="*/ 1295429 h 1295429"/>
                <a:gd name="connsiteX5" fmla="*/ 17780 w 4832879"/>
                <a:gd name="connsiteY5" fmla="*/ 13834 h 1295429"/>
                <a:gd name="connsiteX0" fmla="*/ 17780 w 4832879"/>
                <a:gd name="connsiteY0" fmla="*/ 13836 h 1295431"/>
                <a:gd name="connsiteX1" fmla="*/ 3235007 w 4832879"/>
                <a:gd name="connsiteY1" fmla="*/ 224122 h 1295431"/>
                <a:gd name="connsiteX2" fmla="*/ 4816792 w 4832879"/>
                <a:gd name="connsiteY2" fmla="*/ 13835 h 1295431"/>
                <a:gd name="connsiteX3" fmla="*/ 4810022 w 4832879"/>
                <a:gd name="connsiteY3" fmla="*/ 1295431 h 1295431"/>
                <a:gd name="connsiteX4" fmla="*/ 11010 w 4832879"/>
                <a:gd name="connsiteY4" fmla="*/ 1295431 h 1295431"/>
                <a:gd name="connsiteX5" fmla="*/ 17780 w 4832879"/>
                <a:gd name="connsiteY5" fmla="*/ 13836 h 1295431"/>
                <a:gd name="connsiteX0" fmla="*/ 17780 w 4832879"/>
                <a:gd name="connsiteY0" fmla="*/ 13834 h 1295429"/>
                <a:gd name="connsiteX1" fmla="*/ 3235007 w 4832879"/>
                <a:gd name="connsiteY1" fmla="*/ 224120 h 1295429"/>
                <a:gd name="connsiteX2" fmla="*/ 4816792 w 4832879"/>
                <a:gd name="connsiteY2" fmla="*/ 13834 h 1295429"/>
                <a:gd name="connsiteX3" fmla="*/ 4810022 w 4832879"/>
                <a:gd name="connsiteY3" fmla="*/ 1295429 h 1295429"/>
                <a:gd name="connsiteX4" fmla="*/ 11010 w 4832879"/>
                <a:gd name="connsiteY4" fmla="*/ 1295429 h 1295429"/>
                <a:gd name="connsiteX5" fmla="*/ 17780 w 4832879"/>
                <a:gd name="connsiteY5" fmla="*/ 13834 h 1295429"/>
                <a:gd name="connsiteX0" fmla="*/ 17780 w 4832879"/>
                <a:gd name="connsiteY0" fmla="*/ 13836 h 1295431"/>
                <a:gd name="connsiteX1" fmla="*/ 3875087 w 4832879"/>
                <a:gd name="connsiteY1" fmla="*/ 249938 h 1295431"/>
                <a:gd name="connsiteX2" fmla="*/ 4816792 w 4832879"/>
                <a:gd name="connsiteY2" fmla="*/ 13836 h 1295431"/>
                <a:gd name="connsiteX3" fmla="*/ 4810022 w 4832879"/>
                <a:gd name="connsiteY3" fmla="*/ 1295431 h 1295431"/>
                <a:gd name="connsiteX4" fmla="*/ 11010 w 4832879"/>
                <a:gd name="connsiteY4" fmla="*/ 1295431 h 1295431"/>
                <a:gd name="connsiteX5" fmla="*/ 17780 w 4832879"/>
                <a:gd name="connsiteY5" fmla="*/ 13836 h 1295431"/>
                <a:gd name="connsiteX0" fmla="*/ 17780 w 4832879"/>
                <a:gd name="connsiteY0" fmla="*/ 13834 h 1295429"/>
                <a:gd name="connsiteX1" fmla="*/ 3875087 w 4832879"/>
                <a:gd name="connsiteY1" fmla="*/ 249936 h 1295429"/>
                <a:gd name="connsiteX2" fmla="*/ 4816792 w 4832879"/>
                <a:gd name="connsiteY2" fmla="*/ 13834 h 1295429"/>
                <a:gd name="connsiteX3" fmla="*/ 4810022 w 4832879"/>
                <a:gd name="connsiteY3" fmla="*/ 1295429 h 1295429"/>
                <a:gd name="connsiteX4" fmla="*/ 11010 w 4832879"/>
                <a:gd name="connsiteY4" fmla="*/ 1295429 h 1295429"/>
                <a:gd name="connsiteX5" fmla="*/ 17780 w 4832879"/>
                <a:gd name="connsiteY5" fmla="*/ 13834 h 1295429"/>
                <a:gd name="connsiteX0" fmla="*/ 17780 w 4832879"/>
                <a:gd name="connsiteY0" fmla="*/ 13836 h 1295431"/>
                <a:gd name="connsiteX1" fmla="*/ 3875087 w 4832879"/>
                <a:gd name="connsiteY1" fmla="*/ 249938 h 1295431"/>
                <a:gd name="connsiteX2" fmla="*/ 4816792 w 4832879"/>
                <a:gd name="connsiteY2" fmla="*/ 13836 h 1295431"/>
                <a:gd name="connsiteX3" fmla="*/ 4810022 w 4832879"/>
                <a:gd name="connsiteY3" fmla="*/ 1295431 h 1295431"/>
                <a:gd name="connsiteX4" fmla="*/ 11010 w 4832879"/>
                <a:gd name="connsiteY4" fmla="*/ 1295431 h 1295431"/>
                <a:gd name="connsiteX5" fmla="*/ 17780 w 4832879"/>
                <a:gd name="connsiteY5" fmla="*/ 13836 h 1295431"/>
                <a:gd name="connsiteX0" fmla="*/ 17780 w 4832879"/>
                <a:gd name="connsiteY0" fmla="*/ 13834 h 1295429"/>
                <a:gd name="connsiteX1" fmla="*/ 4816792 w 4832879"/>
                <a:gd name="connsiteY1" fmla="*/ 13834 h 1295429"/>
                <a:gd name="connsiteX2" fmla="*/ 4816792 w 4832879"/>
                <a:gd name="connsiteY2" fmla="*/ 13834 h 1295429"/>
                <a:gd name="connsiteX3" fmla="*/ 4810022 w 4832879"/>
                <a:gd name="connsiteY3" fmla="*/ 1295429 h 1295429"/>
                <a:gd name="connsiteX4" fmla="*/ 11010 w 4832879"/>
                <a:gd name="connsiteY4" fmla="*/ 1295429 h 1295429"/>
                <a:gd name="connsiteX5" fmla="*/ 17780 w 4832879"/>
                <a:gd name="connsiteY5" fmla="*/ 13834 h 1295429"/>
                <a:gd name="connsiteX0" fmla="*/ 17780 w 4832879"/>
                <a:gd name="connsiteY0" fmla="*/ 13836 h 1295431"/>
                <a:gd name="connsiteX1" fmla="*/ 4816792 w 4832879"/>
                <a:gd name="connsiteY1" fmla="*/ 13836 h 1295431"/>
                <a:gd name="connsiteX2" fmla="*/ 4816792 w 4832879"/>
                <a:gd name="connsiteY2" fmla="*/ 13836 h 1295431"/>
                <a:gd name="connsiteX3" fmla="*/ 4810022 w 4832879"/>
                <a:gd name="connsiteY3" fmla="*/ 1295431 h 1295431"/>
                <a:gd name="connsiteX4" fmla="*/ 11010 w 4832879"/>
                <a:gd name="connsiteY4" fmla="*/ 1295431 h 1295431"/>
                <a:gd name="connsiteX5" fmla="*/ 17780 w 4832879"/>
                <a:gd name="connsiteY5" fmla="*/ 13836 h 1295431"/>
                <a:gd name="connsiteX0" fmla="*/ 17780 w 4832879"/>
                <a:gd name="connsiteY0" fmla="*/ 13834 h 1295429"/>
                <a:gd name="connsiteX1" fmla="*/ 4816792 w 4832879"/>
                <a:gd name="connsiteY1" fmla="*/ 13834 h 1295429"/>
                <a:gd name="connsiteX2" fmla="*/ 4816792 w 4832879"/>
                <a:gd name="connsiteY2" fmla="*/ 13834 h 1295429"/>
                <a:gd name="connsiteX3" fmla="*/ 4810022 w 4832879"/>
                <a:gd name="connsiteY3" fmla="*/ 1295429 h 1295429"/>
                <a:gd name="connsiteX4" fmla="*/ 11010 w 4832879"/>
                <a:gd name="connsiteY4" fmla="*/ 1295429 h 1295429"/>
                <a:gd name="connsiteX5" fmla="*/ 17780 w 4832879"/>
                <a:gd name="connsiteY5" fmla="*/ 13834 h 1295429"/>
                <a:gd name="connsiteX0" fmla="*/ 17780 w 4832879"/>
                <a:gd name="connsiteY0" fmla="*/ 13836 h 1295431"/>
                <a:gd name="connsiteX1" fmla="*/ 4816792 w 4832879"/>
                <a:gd name="connsiteY1" fmla="*/ 13836 h 1295431"/>
                <a:gd name="connsiteX2" fmla="*/ 4816792 w 4832879"/>
                <a:gd name="connsiteY2" fmla="*/ 13836 h 1295431"/>
                <a:gd name="connsiteX3" fmla="*/ 4810022 w 4832879"/>
                <a:gd name="connsiteY3" fmla="*/ 1295431 h 1295431"/>
                <a:gd name="connsiteX4" fmla="*/ 11010 w 4832879"/>
                <a:gd name="connsiteY4" fmla="*/ 1295431 h 1295431"/>
                <a:gd name="connsiteX5" fmla="*/ 17780 w 4832879"/>
                <a:gd name="connsiteY5" fmla="*/ 13836 h 1295431"/>
                <a:gd name="connsiteX0" fmla="*/ 17780 w 4832879"/>
                <a:gd name="connsiteY0" fmla="*/ 13834 h 1295429"/>
                <a:gd name="connsiteX1" fmla="*/ 4816792 w 4832879"/>
                <a:gd name="connsiteY1" fmla="*/ 13834 h 1295429"/>
                <a:gd name="connsiteX2" fmla="*/ 4816792 w 4832879"/>
                <a:gd name="connsiteY2" fmla="*/ 13834 h 1295429"/>
                <a:gd name="connsiteX3" fmla="*/ 4810022 w 4832879"/>
                <a:gd name="connsiteY3" fmla="*/ 1295429 h 1295429"/>
                <a:gd name="connsiteX4" fmla="*/ 11010 w 4832879"/>
                <a:gd name="connsiteY4" fmla="*/ 1295429 h 1295429"/>
                <a:gd name="connsiteX5" fmla="*/ 17780 w 4832879"/>
                <a:gd name="connsiteY5" fmla="*/ 13834 h 1295429"/>
                <a:gd name="connsiteX0" fmla="*/ 17780 w 4832879"/>
                <a:gd name="connsiteY0" fmla="*/ 13836 h 1295431"/>
                <a:gd name="connsiteX1" fmla="*/ 4816792 w 4832879"/>
                <a:gd name="connsiteY1" fmla="*/ 13836 h 1295431"/>
                <a:gd name="connsiteX2" fmla="*/ 4816792 w 4832879"/>
                <a:gd name="connsiteY2" fmla="*/ 13836 h 1295431"/>
                <a:gd name="connsiteX3" fmla="*/ 4810022 w 4832879"/>
                <a:gd name="connsiteY3" fmla="*/ 1295431 h 1295431"/>
                <a:gd name="connsiteX4" fmla="*/ 11010 w 4832879"/>
                <a:gd name="connsiteY4" fmla="*/ 1295431 h 1295431"/>
                <a:gd name="connsiteX5" fmla="*/ 17780 w 4832879"/>
                <a:gd name="connsiteY5" fmla="*/ 13836 h 1295431"/>
                <a:gd name="connsiteX0" fmla="*/ 17780 w 4832879"/>
                <a:gd name="connsiteY0" fmla="*/ 190777 h 1472372"/>
                <a:gd name="connsiteX1" fmla="*/ 4816792 w 4832879"/>
                <a:gd name="connsiteY1" fmla="*/ 190777 h 1472372"/>
                <a:gd name="connsiteX2" fmla="*/ 4816792 w 4832879"/>
                <a:gd name="connsiteY2" fmla="*/ 13834 h 1472372"/>
                <a:gd name="connsiteX3" fmla="*/ 4810022 w 4832879"/>
                <a:gd name="connsiteY3" fmla="*/ 1472372 h 1472372"/>
                <a:gd name="connsiteX4" fmla="*/ 11010 w 4832879"/>
                <a:gd name="connsiteY4" fmla="*/ 1472372 h 1472372"/>
                <a:gd name="connsiteX5" fmla="*/ 17780 w 4832879"/>
                <a:gd name="connsiteY5" fmla="*/ 190777 h 1472372"/>
                <a:gd name="connsiteX0" fmla="*/ 17780 w 4832879"/>
                <a:gd name="connsiteY0" fmla="*/ 190779 h 1472374"/>
                <a:gd name="connsiteX1" fmla="*/ 4569460 w 4832879"/>
                <a:gd name="connsiteY1" fmla="*/ 190779 h 1472374"/>
                <a:gd name="connsiteX2" fmla="*/ 4816792 w 4832879"/>
                <a:gd name="connsiteY2" fmla="*/ 13836 h 1472374"/>
                <a:gd name="connsiteX3" fmla="*/ 4810022 w 4832879"/>
                <a:gd name="connsiteY3" fmla="*/ 1472374 h 1472374"/>
                <a:gd name="connsiteX4" fmla="*/ 11010 w 4832879"/>
                <a:gd name="connsiteY4" fmla="*/ 1472374 h 1472374"/>
                <a:gd name="connsiteX5" fmla="*/ 17780 w 4832879"/>
                <a:gd name="connsiteY5" fmla="*/ 190779 h 1472374"/>
                <a:gd name="connsiteX0" fmla="*/ 17780 w 4832879"/>
                <a:gd name="connsiteY0" fmla="*/ 190777 h 1472372"/>
                <a:gd name="connsiteX1" fmla="*/ 4381500 w 4832879"/>
                <a:gd name="connsiteY1" fmla="*/ 190779 h 1472372"/>
                <a:gd name="connsiteX2" fmla="*/ 4816792 w 4832879"/>
                <a:gd name="connsiteY2" fmla="*/ 13834 h 1472372"/>
                <a:gd name="connsiteX3" fmla="*/ 4810022 w 4832879"/>
                <a:gd name="connsiteY3" fmla="*/ 1472372 h 1472372"/>
                <a:gd name="connsiteX4" fmla="*/ 11010 w 4832879"/>
                <a:gd name="connsiteY4" fmla="*/ 1472372 h 1472372"/>
                <a:gd name="connsiteX5" fmla="*/ 17780 w 4832879"/>
                <a:gd name="connsiteY5" fmla="*/ 190777 h 1472372"/>
                <a:gd name="connsiteX0" fmla="*/ 17780 w 4832879"/>
                <a:gd name="connsiteY0" fmla="*/ 190779 h 1472374"/>
                <a:gd name="connsiteX1" fmla="*/ 4208780 w 4832879"/>
                <a:gd name="connsiteY1" fmla="*/ 290214 h 1472374"/>
                <a:gd name="connsiteX2" fmla="*/ 4816792 w 4832879"/>
                <a:gd name="connsiteY2" fmla="*/ 13836 h 1472374"/>
                <a:gd name="connsiteX3" fmla="*/ 4810022 w 4832879"/>
                <a:gd name="connsiteY3" fmla="*/ 1472374 h 1472374"/>
                <a:gd name="connsiteX4" fmla="*/ 11010 w 4832879"/>
                <a:gd name="connsiteY4" fmla="*/ 1472374 h 1472374"/>
                <a:gd name="connsiteX5" fmla="*/ 17780 w 4832879"/>
                <a:gd name="connsiteY5" fmla="*/ 190779 h 1472374"/>
                <a:gd name="connsiteX0" fmla="*/ 17780 w 6786615"/>
                <a:gd name="connsiteY0" fmla="*/ 544936 h 1826531"/>
                <a:gd name="connsiteX1" fmla="*/ 4208780 w 6786615"/>
                <a:gd name="connsiteY1" fmla="*/ 644371 h 1826531"/>
                <a:gd name="connsiteX2" fmla="*/ 4816792 w 6786615"/>
                <a:gd name="connsiteY2" fmla="*/ 367993 h 1826531"/>
                <a:gd name="connsiteX3" fmla="*/ 4810022 w 6786615"/>
                <a:gd name="connsiteY3" fmla="*/ 1826531 h 1826531"/>
                <a:gd name="connsiteX4" fmla="*/ 11010 w 6786615"/>
                <a:gd name="connsiteY4" fmla="*/ 1826531 h 1826531"/>
                <a:gd name="connsiteX5" fmla="*/ 17780 w 6786615"/>
                <a:gd name="connsiteY5" fmla="*/ 544936 h 1826531"/>
                <a:gd name="connsiteX0" fmla="*/ 17780 w 4832879"/>
                <a:gd name="connsiteY0" fmla="*/ 373970 h 1655565"/>
                <a:gd name="connsiteX1" fmla="*/ 4208780 w 4832879"/>
                <a:gd name="connsiteY1" fmla="*/ 473405 h 1655565"/>
                <a:gd name="connsiteX2" fmla="*/ 4816792 w 4832879"/>
                <a:gd name="connsiteY2" fmla="*/ 197027 h 1655565"/>
                <a:gd name="connsiteX3" fmla="*/ 4810022 w 4832879"/>
                <a:gd name="connsiteY3" fmla="*/ 1655565 h 1655565"/>
                <a:gd name="connsiteX4" fmla="*/ 11010 w 4832879"/>
                <a:gd name="connsiteY4" fmla="*/ 1655565 h 1655565"/>
                <a:gd name="connsiteX5" fmla="*/ 17780 w 4832879"/>
                <a:gd name="connsiteY5" fmla="*/ 373970 h 1655565"/>
                <a:gd name="connsiteX0" fmla="*/ 17780 w 4832879"/>
                <a:gd name="connsiteY0" fmla="*/ 191409 h 1473004"/>
                <a:gd name="connsiteX1" fmla="*/ 4208780 w 4832879"/>
                <a:gd name="connsiteY1" fmla="*/ 290844 h 1473004"/>
                <a:gd name="connsiteX2" fmla="*/ 4816792 w 4832879"/>
                <a:gd name="connsiteY2" fmla="*/ 14466 h 1473004"/>
                <a:gd name="connsiteX3" fmla="*/ 4810022 w 4832879"/>
                <a:gd name="connsiteY3" fmla="*/ 1473004 h 1473004"/>
                <a:gd name="connsiteX4" fmla="*/ 11010 w 4832879"/>
                <a:gd name="connsiteY4" fmla="*/ 1473004 h 1473004"/>
                <a:gd name="connsiteX5" fmla="*/ 17780 w 4832879"/>
                <a:gd name="connsiteY5" fmla="*/ 191409 h 1473004"/>
                <a:gd name="connsiteX0" fmla="*/ 17780 w 4832879"/>
                <a:gd name="connsiteY0" fmla="*/ 191409 h 1473004"/>
                <a:gd name="connsiteX1" fmla="*/ 4208780 w 4832879"/>
                <a:gd name="connsiteY1" fmla="*/ 290844 h 1473004"/>
                <a:gd name="connsiteX2" fmla="*/ 4816792 w 4832879"/>
                <a:gd name="connsiteY2" fmla="*/ 14466 h 1473004"/>
                <a:gd name="connsiteX3" fmla="*/ 4810022 w 4832879"/>
                <a:gd name="connsiteY3" fmla="*/ 1473004 h 1473004"/>
                <a:gd name="connsiteX4" fmla="*/ 11010 w 4832879"/>
                <a:gd name="connsiteY4" fmla="*/ 1473004 h 1473004"/>
                <a:gd name="connsiteX5" fmla="*/ 17780 w 4832879"/>
                <a:gd name="connsiteY5" fmla="*/ 191409 h 1473004"/>
                <a:gd name="connsiteX0" fmla="*/ 17780 w 4832879"/>
                <a:gd name="connsiteY0" fmla="*/ 191409 h 1473004"/>
                <a:gd name="connsiteX1" fmla="*/ 3162300 w 4832879"/>
                <a:gd name="connsiteY1" fmla="*/ 667376 h 1473004"/>
                <a:gd name="connsiteX2" fmla="*/ 4816792 w 4832879"/>
                <a:gd name="connsiteY2" fmla="*/ 14466 h 1473004"/>
                <a:gd name="connsiteX3" fmla="*/ 4810022 w 4832879"/>
                <a:gd name="connsiteY3" fmla="*/ 1473004 h 1473004"/>
                <a:gd name="connsiteX4" fmla="*/ 11010 w 4832879"/>
                <a:gd name="connsiteY4" fmla="*/ 1473004 h 1473004"/>
                <a:gd name="connsiteX5" fmla="*/ 17780 w 4832879"/>
                <a:gd name="connsiteY5" fmla="*/ 191409 h 1473004"/>
                <a:gd name="connsiteX0" fmla="*/ 17780 w 4832879"/>
                <a:gd name="connsiteY0" fmla="*/ 191409 h 1473004"/>
                <a:gd name="connsiteX1" fmla="*/ 3162300 w 4832879"/>
                <a:gd name="connsiteY1" fmla="*/ 667376 h 1473004"/>
                <a:gd name="connsiteX2" fmla="*/ 4816792 w 4832879"/>
                <a:gd name="connsiteY2" fmla="*/ 14466 h 1473004"/>
                <a:gd name="connsiteX3" fmla="*/ 4810022 w 4832879"/>
                <a:gd name="connsiteY3" fmla="*/ 1473004 h 1473004"/>
                <a:gd name="connsiteX4" fmla="*/ 11010 w 4832879"/>
                <a:gd name="connsiteY4" fmla="*/ 1473004 h 1473004"/>
                <a:gd name="connsiteX5" fmla="*/ 17780 w 4832879"/>
                <a:gd name="connsiteY5" fmla="*/ 191409 h 1473004"/>
                <a:gd name="connsiteX0" fmla="*/ 17780 w 4832879"/>
                <a:gd name="connsiteY0" fmla="*/ 191409 h 1473004"/>
                <a:gd name="connsiteX1" fmla="*/ 3162300 w 4832879"/>
                <a:gd name="connsiteY1" fmla="*/ 667376 h 1473004"/>
                <a:gd name="connsiteX2" fmla="*/ 4816792 w 4832879"/>
                <a:gd name="connsiteY2" fmla="*/ 14466 h 1473004"/>
                <a:gd name="connsiteX3" fmla="*/ 4810022 w 4832879"/>
                <a:gd name="connsiteY3" fmla="*/ 1473004 h 1473004"/>
                <a:gd name="connsiteX4" fmla="*/ 11010 w 4832879"/>
                <a:gd name="connsiteY4" fmla="*/ 1473004 h 1473004"/>
                <a:gd name="connsiteX5" fmla="*/ 17780 w 4832879"/>
                <a:gd name="connsiteY5" fmla="*/ 191409 h 1473004"/>
                <a:gd name="connsiteX0" fmla="*/ 17780 w 4832879"/>
                <a:gd name="connsiteY0" fmla="*/ 191409 h 1473004"/>
                <a:gd name="connsiteX1" fmla="*/ 3238500 w 4832879"/>
                <a:gd name="connsiteY1" fmla="*/ 540377 h 1473004"/>
                <a:gd name="connsiteX2" fmla="*/ 4816792 w 4832879"/>
                <a:gd name="connsiteY2" fmla="*/ 14466 h 1473004"/>
                <a:gd name="connsiteX3" fmla="*/ 4810022 w 4832879"/>
                <a:gd name="connsiteY3" fmla="*/ 1473004 h 1473004"/>
                <a:gd name="connsiteX4" fmla="*/ 11010 w 4832879"/>
                <a:gd name="connsiteY4" fmla="*/ 1473004 h 1473004"/>
                <a:gd name="connsiteX5" fmla="*/ 17780 w 4832879"/>
                <a:gd name="connsiteY5" fmla="*/ 191409 h 1473004"/>
                <a:gd name="connsiteX0" fmla="*/ 17780 w 4832879"/>
                <a:gd name="connsiteY0" fmla="*/ 191409 h 1473004"/>
                <a:gd name="connsiteX1" fmla="*/ 3238500 w 4832879"/>
                <a:gd name="connsiteY1" fmla="*/ 540377 h 1473004"/>
                <a:gd name="connsiteX2" fmla="*/ 4816792 w 4832879"/>
                <a:gd name="connsiteY2" fmla="*/ 14466 h 1473004"/>
                <a:gd name="connsiteX3" fmla="*/ 4810022 w 4832879"/>
                <a:gd name="connsiteY3" fmla="*/ 1473004 h 1473004"/>
                <a:gd name="connsiteX4" fmla="*/ 11010 w 4832879"/>
                <a:gd name="connsiteY4" fmla="*/ 1473004 h 1473004"/>
                <a:gd name="connsiteX5" fmla="*/ 17780 w 4832879"/>
                <a:gd name="connsiteY5" fmla="*/ 191409 h 1473004"/>
                <a:gd name="connsiteX0" fmla="*/ 17780 w 4832879"/>
                <a:gd name="connsiteY0" fmla="*/ 190778 h 1472373"/>
                <a:gd name="connsiteX1" fmla="*/ 3238500 w 4832879"/>
                <a:gd name="connsiteY1" fmla="*/ 539746 h 1472373"/>
                <a:gd name="connsiteX2" fmla="*/ 4816792 w 4832879"/>
                <a:gd name="connsiteY2" fmla="*/ 13835 h 1472373"/>
                <a:gd name="connsiteX3" fmla="*/ 4810022 w 4832879"/>
                <a:gd name="connsiteY3" fmla="*/ 1472373 h 1472373"/>
                <a:gd name="connsiteX4" fmla="*/ 11010 w 4832879"/>
                <a:gd name="connsiteY4" fmla="*/ 1472373 h 1472373"/>
                <a:gd name="connsiteX5" fmla="*/ 17780 w 4832879"/>
                <a:gd name="connsiteY5" fmla="*/ 190778 h 1472373"/>
                <a:gd name="connsiteX0" fmla="*/ 17780 w 4832879"/>
                <a:gd name="connsiteY0" fmla="*/ 190778 h 1472373"/>
                <a:gd name="connsiteX1" fmla="*/ 3238500 w 4832879"/>
                <a:gd name="connsiteY1" fmla="*/ 539746 h 1472373"/>
                <a:gd name="connsiteX2" fmla="*/ 4816792 w 4832879"/>
                <a:gd name="connsiteY2" fmla="*/ 13835 h 1472373"/>
                <a:gd name="connsiteX3" fmla="*/ 4810022 w 4832879"/>
                <a:gd name="connsiteY3" fmla="*/ 1472373 h 1472373"/>
                <a:gd name="connsiteX4" fmla="*/ 11010 w 4832879"/>
                <a:gd name="connsiteY4" fmla="*/ 1472373 h 1472373"/>
                <a:gd name="connsiteX5" fmla="*/ 17780 w 4832879"/>
                <a:gd name="connsiteY5" fmla="*/ 190778 h 1472373"/>
                <a:gd name="connsiteX0" fmla="*/ 17780 w 4832879"/>
                <a:gd name="connsiteY0" fmla="*/ 190778 h 1472373"/>
                <a:gd name="connsiteX1" fmla="*/ 3238500 w 4832879"/>
                <a:gd name="connsiteY1" fmla="*/ 539746 h 1472373"/>
                <a:gd name="connsiteX2" fmla="*/ 4816792 w 4832879"/>
                <a:gd name="connsiteY2" fmla="*/ 13835 h 1472373"/>
                <a:gd name="connsiteX3" fmla="*/ 4810022 w 4832879"/>
                <a:gd name="connsiteY3" fmla="*/ 1472373 h 1472373"/>
                <a:gd name="connsiteX4" fmla="*/ 11010 w 4832879"/>
                <a:gd name="connsiteY4" fmla="*/ 1472373 h 1472373"/>
                <a:gd name="connsiteX5" fmla="*/ 17780 w 4832879"/>
                <a:gd name="connsiteY5" fmla="*/ 190778 h 1472373"/>
                <a:gd name="connsiteX0" fmla="*/ 17780 w 4832879"/>
                <a:gd name="connsiteY0" fmla="*/ 190778 h 1476775"/>
                <a:gd name="connsiteX1" fmla="*/ 3238500 w 4832879"/>
                <a:gd name="connsiteY1" fmla="*/ 539746 h 1476775"/>
                <a:gd name="connsiteX2" fmla="*/ 4816792 w 4832879"/>
                <a:gd name="connsiteY2" fmla="*/ 13835 h 1476775"/>
                <a:gd name="connsiteX3" fmla="*/ 4810022 w 4832879"/>
                <a:gd name="connsiteY3" fmla="*/ 1472373 h 1476775"/>
                <a:gd name="connsiteX4" fmla="*/ 11010 w 4832879"/>
                <a:gd name="connsiteY4" fmla="*/ 1472373 h 1476775"/>
                <a:gd name="connsiteX5" fmla="*/ 17780 w 4832879"/>
                <a:gd name="connsiteY5" fmla="*/ 190778 h 1476775"/>
                <a:gd name="connsiteX0" fmla="*/ 17780 w 4832879"/>
                <a:gd name="connsiteY0" fmla="*/ 190778 h 1482752"/>
                <a:gd name="connsiteX1" fmla="*/ 3238500 w 4832879"/>
                <a:gd name="connsiteY1" fmla="*/ 539746 h 1482752"/>
                <a:gd name="connsiteX2" fmla="*/ 4816792 w 4832879"/>
                <a:gd name="connsiteY2" fmla="*/ 13835 h 1482752"/>
                <a:gd name="connsiteX3" fmla="*/ 4816790 w 4832879"/>
                <a:gd name="connsiteY3" fmla="*/ 1478350 h 1482752"/>
                <a:gd name="connsiteX4" fmla="*/ 11010 w 4832879"/>
                <a:gd name="connsiteY4" fmla="*/ 1472373 h 1482752"/>
                <a:gd name="connsiteX5" fmla="*/ 17780 w 4832879"/>
                <a:gd name="connsiteY5" fmla="*/ 190778 h 1482752"/>
                <a:gd name="connsiteX0" fmla="*/ 17780 w 4832879"/>
                <a:gd name="connsiteY0" fmla="*/ 190778 h 1482750"/>
                <a:gd name="connsiteX1" fmla="*/ 3238500 w 4832879"/>
                <a:gd name="connsiteY1" fmla="*/ 539746 h 1482750"/>
                <a:gd name="connsiteX2" fmla="*/ 4816792 w 4832879"/>
                <a:gd name="connsiteY2" fmla="*/ 13835 h 1482750"/>
                <a:gd name="connsiteX3" fmla="*/ 4816790 w 4832879"/>
                <a:gd name="connsiteY3" fmla="*/ 1478349 h 1482750"/>
                <a:gd name="connsiteX4" fmla="*/ 11010 w 4832879"/>
                <a:gd name="connsiteY4" fmla="*/ 1472373 h 1482750"/>
                <a:gd name="connsiteX5" fmla="*/ 17780 w 4832879"/>
                <a:gd name="connsiteY5" fmla="*/ 190778 h 1482750"/>
                <a:gd name="connsiteX0" fmla="*/ 17780 w 4832879"/>
                <a:gd name="connsiteY0" fmla="*/ 190778 h 1482752"/>
                <a:gd name="connsiteX1" fmla="*/ 3238500 w 4832879"/>
                <a:gd name="connsiteY1" fmla="*/ 539746 h 1482752"/>
                <a:gd name="connsiteX2" fmla="*/ 4816792 w 4832879"/>
                <a:gd name="connsiteY2" fmla="*/ 13835 h 1482752"/>
                <a:gd name="connsiteX3" fmla="*/ 4816790 w 4832879"/>
                <a:gd name="connsiteY3" fmla="*/ 1478349 h 1482752"/>
                <a:gd name="connsiteX4" fmla="*/ 11010 w 4832879"/>
                <a:gd name="connsiteY4" fmla="*/ 1472373 h 1482752"/>
                <a:gd name="connsiteX5" fmla="*/ 17780 w 4832879"/>
                <a:gd name="connsiteY5" fmla="*/ 190778 h 1482752"/>
                <a:gd name="connsiteX0" fmla="*/ 17780 w 4832879"/>
                <a:gd name="connsiteY0" fmla="*/ 190778 h 1482750"/>
                <a:gd name="connsiteX1" fmla="*/ 3238500 w 4832879"/>
                <a:gd name="connsiteY1" fmla="*/ 539746 h 1482750"/>
                <a:gd name="connsiteX2" fmla="*/ 4816792 w 4832879"/>
                <a:gd name="connsiteY2" fmla="*/ 13835 h 1482750"/>
                <a:gd name="connsiteX3" fmla="*/ 4816790 w 4832879"/>
                <a:gd name="connsiteY3" fmla="*/ 1478349 h 1482750"/>
                <a:gd name="connsiteX4" fmla="*/ 11010 w 4832879"/>
                <a:gd name="connsiteY4" fmla="*/ 1472373 h 1482750"/>
                <a:gd name="connsiteX5" fmla="*/ 17780 w 4832879"/>
                <a:gd name="connsiteY5" fmla="*/ 190778 h 1482750"/>
                <a:gd name="connsiteX0" fmla="*/ 17780 w 4832879"/>
                <a:gd name="connsiteY0" fmla="*/ 190778 h 1482752"/>
                <a:gd name="connsiteX1" fmla="*/ 3238500 w 4832879"/>
                <a:gd name="connsiteY1" fmla="*/ 539746 h 1482752"/>
                <a:gd name="connsiteX2" fmla="*/ 4816792 w 4832879"/>
                <a:gd name="connsiteY2" fmla="*/ 13835 h 1482752"/>
                <a:gd name="connsiteX3" fmla="*/ 4816790 w 4832879"/>
                <a:gd name="connsiteY3" fmla="*/ 1478349 h 1482752"/>
                <a:gd name="connsiteX4" fmla="*/ 11010 w 4832879"/>
                <a:gd name="connsiteY4" fmla="*/ 1472373 h 1482752"/>
                <a:gd name="connsiteX5" fmla="*/ 17780 w 4832879"/>
                <a:gd name="connsiteY5" fmla="*/ 190778 h 1482752"/>
                <a:gd name="connsiteX0" fmla="*/ 17780 w 4832879"/>
                <a:gd name="connsiteY0" fmla="*/ 190778 h 1482750"/>
                <a:gd name="connsiteX1" fmla="*/ 3238500 w 4832879"/>
                <a:gd name="connsiteY1" fmla="*/ 539746 h 1482750"/>
                <a:gd name="connsiteX2" fmla="*/ 4816792 w 4832879"/>
                <a:gd name="connsiteY2" fmla="*/ 13835 h 1482750"/>
                <a:gd name="connsiteX3" fmla="*/ 4816790 w 4832879"/>
                <a:gd name="connsiteY3" fmla="*/ 1478349 h 1482750"/>
                <a:gd name="connsiteX4" fmla="*/ 11010 w 4832879"/>
                <a:gd name="connsiteY4" fmla="*/ 1472373 h 1482750"/>
                <a:gd name="connsiteX5" fmla="*/ 17780 w 4832879"/>
                <a:gd name="connsiteY5" fmla="*/ 190778 h 1482750"/>
                <a:gd name="connsiteX0" fmla="*/ 17780 w 4832879"/>
                <a:gd name="connsiteY0" fmla="*/ 190778 h 1482752"/>
                <a:gd name="connsiteX1" fmla="*/ 3238500 w 4832879"/>
                <a:gd name="connsiteY1" fmla="*/ 539746 h 1482752"/>
                <a:gd name="connsiteX2" fmla="*/ 4816792 w 4832879"/>
                <a:gd name="connsiteY2" fmla="*/ 13835 h 1482752"/>
                <a:gd name="connsiteX3" fmla="*/ 4816790 w 4832879"/>
                <a:gd name="connsiteY3" fmla="*/ 1478349 h 1482752"/>
                <a:gd name="connsiteX4" fmla="*/ 11010 w 4832879"/>
                <a:gd name="connsiteY4" fmla="*/ 1472373 h 1482752"/>
                <a:gd name="connsiteX5" fmla="*/ 17780 w 4832879"/>
                <a:gd name="connsiteY5" fmla="*/ 190778 h 1482752"/>
                <a:gd name="connsiteX0" fmla="*/ 17780 w 4848966"/>
                <a:gd name="connsiteY0" fmla="*/ 182841 h 1474813"/>
                <a:gd name="connsiteX1" fmla="*/ 3238500 w 4848966"/>
                <a:gd name="connsiteY1" fmla="*/ 531809 h 1474813"/>
                <a:gd name="connsiteX2" fmla="*/ 4832879 w 4848966"/>
                <a:gd name="connsiteY2" fmla="*/ 13835 h 1474813"/>
                <a:gd name="connsiteX3" fmla="*/ 4816790 w 4848966"/>
                <a:gd name="connsiteY3" fmla="*/ 1470412 h 1474813"/>
                <a:gd name="connsiteX4" fmla="*/ 11010 w 4848966"/>
                <a:gd name="connsiteY4" fmla="*/ 1464436 h 1474813"/>
                <a:gd name="connsiteX5" fmla="*/ 17780 w 4848966"/>
                <a:gd name="connsiteY5" fmla="*/ 182841 h 1474813"/>
                <a:gd name="connsiteX0" fmla="*/ 17780 w 4848966"/>
                <a:gd name="connsiteY0" fmla="*/ 182841 h 1464436"/>
                <a:gd name="connsiteX1" fmla="*/ 3238500 w 4848966"/>
                <a:gd name="connsiteY1" fmla="*/ 531809 h 1464436"/>
                <a:gd name="connsiteX2" fmla="*/ 4832879 w 4848966"/>
                <a:gd name="connsiteY2" fmla="*/ 13835 h 1464436"/>
                <a:gd name="connsiteX3" fmla="*/ 4832879 w 4848966"/>
                <a:gd name="connsiteY3" fmla="*/ 1454538 h 1464436"/>
                <a:gd name="connsiteX4" fmla="*/ 11010 w 4848966"/>
                <a:gd name="connsiteY4" fmla="*/ 1464436 h 1464436"/>
                <a:gd name="connsiteX5" fmla="*/ 17780 w 4848966"/>
                <a:gd name="connsiteY5" fmla="*/ 182841 h 1464436"/>
                <a:gd name="connsiteX0" fmla="*/ 17780 w 4853094"/>
                <a:gd name="connsiteY0" fmla="*/ 169007 h 1450602"/>
                <a:gd name="connsiteX1" fmla="*/ 3238500 w 4853094"/>
                <a:gd name="connsiteY1" fmla="*/ 517975 h 1450602"/>
                <a:gd name="connsiteX2" fmla="*/ 4832879 w 4853094"/>
                <a:gd name="connsiteY2" fmla="*/ 1 h 1450602"/>
                <a:gd name="connsiteX3" fmla="*/ 4832879 w 4853094"/>
                <a:gd name="connsiteY3" fmla="*/ 1440704 h 1450602"/>
                <a:gd name="connsiteX4" fmla="*/ 11010 w 4853094"/>
                <a:gd name="connsiteY4" fmla="*/ 1450602 h 1450602"/>
                <a:gd name="connsiteX5" fmla="*/ 17780 w 4853094"/>
                <a:gd name="connsiteY5" fmla="*/ 169007 h 1450602"/>
                <a:gd name="connsiteX0" fmla="*/ 17780 w 4839442"/>
                <a:gd name="connsiteY0" fmla="*/ 170935 h 1452530"/>
                <a:gd name="connsiteX1" fmla="*/ 3238500 w 4839442"/>
                <a:gd name="connsiteY1" fmla="*/ 519903 h 1452530"/>
                <a:gd name="connsiteX2" fmla="*/ 4832879 w 4839442"/>
                <a:gd name="connsiteY2" fmla="*/ 1929 h 1452530"/>
                <a:gd name="connsiteX3" fmla="*/ 4832879 w 4839442"/>
                <a:gd name="connsiteY3" fmla="*/ 1442632 h 1452530"/>
                <a:gd name="connsiteX4" fmla="*/ 11010 w 4839442"/>
                <a:gd name="connsiteY4" fmla="*/ 1452530 h 1452530"/>
                <a:gd name="connsiteX5" fmla="*/ 17780 w 4839442"/>
                <a:gd name="connsiteY5" fmla="*/ 170935 h 1452530"/>
                <a:gd name="connsiteX0" fmla="*/ 17780 w 4839442"/>
                <a:gd name="connsiteY0" fmla="*/ 170933 h 1452528"/>
                <a:gd name="connsiteX1" fmla="*/ 3238500 w 4839442"/>
                <a:gd name="connsiteY1" fmla="*/ 519901 h 1452528"/>
                <a:gd name="connsiteX2" fmla="*/ 4832879 w 4839442"/>
                <a:gd name="connsiteY2" fmla="*/ 1928 h 1452528"/>
                <a:gd name="connsiteX3" fmla="*/ 4832879 w 4839442"/>
                <a:gd name="connsiteY3" fmla="*/ 1442630 h 1452528"/>
                <a:gd name="connsiteX4" fmla="*/ 11010 w 4839442"/>
                <a:gd name="connsiteY4" fmla="*/ 1452528 h 1452528"/>
                <a:gd name="connsiteX5" fmla="*/ 17780 w 4839442"/>
                <a:gd name="connsiteY5" fmla="*/ 170933 h 1452528"/>
                <a:gd name="connsiteX0" fmla="*/ 17780 w 4839442"/>
                <a:gd name="connsiteY0" fmla="*/ 170935 h 1452530"/>
                <a:gd name="connsiteX1" fmla="*/ 3238500 w 4839442"/>
                <a:gd name="connsiteY1" fmla="*/ 519903 h 1452530"/>
                <a:gd name="connsiteX2" fmla="*/ 4832879 w 4839442"/>
                <a:gd name="connsiteY2" fmla="*/ 1930 h 1452530"/>
                <a:gd name="connsiteX3" fmla="*/ 4832879 w 4839442"/>
                <a:gd name="connsiteY3" fmla="*/ 1442632 h 1452530"/>
                <a:gd name="connsiteX4" fmla="*/ 11010 w 4839442"/>
                <a:gd name="connsiteY4" fmla="*/ 1452530 h 1452530"/>
                <a:gd name="connsiteX5" fmla="*/ 17780 w 4839442"/>
                <a:gd name="connsiteY5" fmla="*/ 170935 h 1452530"/>
                <a:gd name="connsiteX0" fmla="*/ 17780 w 4839442"/>
                <a:gd name="connsiteY0" fmla="*/ 170933 h 1447033"/>
                <a:gd name="connsiteX1" fmla="*/ 3238500 w 4839442"/>
                <a:gd name="connsiteY1" fmla="*/ 519901 h 1447033"/>
                <a:gd name="connsiteX2" fmla="*/ 4832879 w 4839442"/>
                <a:gd name="connsiteY2" fmla="*/ 1928 h 1447033"/>
                <a:gd name="connsiteX3" fmla="*/ 4832879 w 4839442"/>
                <a:gd name="connsiteY3" fmla="*/ 1442630 h 1447033"/>
                <a:gd name="connsiteX4" fmla="*/ 33867 w 4839442"/>
                <a:gd name="connsiteY4" fmla="*/ 1442630 h 1447033"/>
                <a:gd name="connsiteX5" fmla="*/ 17780 w 4839442"/>
                <a:gd name="connsiteY5" fmla="*/ 170933 h 1447033"/>
                <a:gd name="connsiteX0" fmla="*/ 17780 w 4823355"/>
                <a:gd name="connsiteY0" fmla="*/ 164982 h 1447033"/>
                <a:gd name="connsiteX1" fmla="*/ 3222413 w 4823355"/>
                <a:gd name="connsiteY1" fmla="*/ 519903 h 1447033"/>
                <a:gd name="connsiteX2" fmla="*/ 4816792 w 4823355"/>
                <a:gd name="connsiteY2" fmla="*/ 1930 h 1447033"/>
                <a:gd name="connsiteX3" fmla="*/ 4816792 w 4823355"/>
                <a:gd name="connsiteY3" fmla="*/ 1442632 h 1447033"/>
                <a:gd name="connsiteX4" fmla="*/ 17780 w 4823355"/>
                <a:gd name="connsiteY4" fmla="*/ 1442632 h 1447033"/>
                <a:gd name="connsiteX5" fmla="*/ 17780 w 4823355"/>
                <a:gd name="connsiteY5" fmla="*/ 164982 h 1447033"/>
                <a:gd name="connsiteX0" fmla="*/ 15875 w 4821450"/>
                <a:gd name="connsiteY0" fmla="*/ 164980 h 1447033"/>
                <a:gd name="connsiteX1" fmla="*/ 3220508 w 4821450"/>
                <a:gd name="connsiteY1" fmla="*/ 519901 h 1447033"/>
                <a:gd name="connsiteX2" fmla="*/ 4814887 w 4821450"/>
                <a:gd name="connsiteY2" fmla="*/ 1928 h 1447033"/>
                <a:gd name="connsiteX3" fmla="*/ 4814887 w 4821450"/>
                <a:gd name="connsiteY3" fmla="*/ 1442630 h 1447033"/>
                <a:gd name="connsiteX4" fmla="*/ 15875 w 4821450"/>
                <a:gd name="connsiteY4" fmla="*/ 1442630 h 1447033"/>
                <a:gd name="connsiteX5" fmla="*/ 15875 w 4821450"/>
                <a:gd name="connsiteY5" fmla="*/ 164980 h 1447033"/>
                <a:gd name="connsiteX0" fmla="*/ 15875 w 4821451"/>
                <a:gd name="connsiteY0" fmla="*/ 170935 h 1447033"/>
                <a:gd name="connsiteX1" fmla="*/ 3220509 w 4821451"/>
                <a:gd name="connsiteY1" fmla="*/ 519903 h 1447033"/>
                <a:gd name="connsiteX2" fmla="*/ 4814888 w 4821451"/>
                <a:gd name="connsiteY2" fmla="*/ 1930 h 1447033"/>
                <a:gd name="connsiteX3" fmla="*/ 4814888 w 4821451"/>
                <a:gd name="connsiteY3" fmla="*/ 1442632 h 1447033"/>
                <a:gd name="connsiteX4" fmla="*/ 15876 w 4821451"/>
                <a:gd name="connsiteY4" fmla="*/ 1442632 h 1447033"/>
                <a:gd name="connsiteX5" fmla="*/ 15875 w 4821451"/>
                <a:gd name="connsiteY5" fmla="*/ 170935 h 1447033"/>
                <a:gd name="connsiteX0" fmla="*/ 15875 w 4821451"/>
                <a:gd name="connsiteY0" fmla="*/ 170933 h 1447033"/>
                <a:gd name="connsiteX1" fmla="*/ 3220509 w 4821451"/>
                <a:gd name="connsiteY1" fmla="*/ 519901 h 1447033"/>
                <a:gd name="connsiteX2" fmla="*/ 4814888 w 4821451"/>
                <a:gd name="connsiteY2" fmla="*/ 1928 h 1447033"/>
                <a:gd name="connsiteX3" fmla="*/ 4814888 w 4821451"/>
                <a:gd name="connsiteY3" fmla="*/ 1442630 h 1447033"/>
                <a:gd name="connsiteX4" fmla="*/ 15876 w 4821451"/>
                <a:gd name="connsiteY4" fmla="*/ 1442630 h 1447033"/>
                <a:gd name="connsiteX5" fmla="*/ 15875 w 4821451"/>
                <a:gd name="connsiteY5" fmla="*/ 170933 h 1447033"/>
                <a:gd name="connsiteX0" fmla="*/ 12065 w 4817641"/>
                <a:gd name="connsiteY0" fmla="*/ 170935 h 1447033"/>
                <a:gd name="connsiteX1" fmla="*/ 3216699 w 4817641"/>
                <a:gd name="connsiteY1" fmla="*/ 519903 h 1447033"/>
                <a:gd name="connsiteX2" fmla="*/ 4811078 w 4817641"/>
                <a:gd name="connsiteY2" fmla="*/ 1930 h 1447033"/>
                <a:gd name="connsiteX3" fmla="*/ 4811078 w 4817641"/>
                <a:gd name="connsiteY3" fmla="*/ 1442632 h 1447033"/>
                <a:gd name="connsiteX4" fmla="*/ 12066 w 4817641"/>
                <a:gd name="connsiteY4" fmla="*/ 1442632 h 1447033"/>
                <a:gd name="connsiteX5" fmla="*/ 12065 w 4817641"/>
                <a:gd name="connsiteY5" fmla="*/ 170935 h 1447033"/>
                <a:gd name="connsiteX0" fmla="*/ 12065 w 4817641"/>
                <a:gd name="connsiteY0" fmla="*/ 173910 h 1447033"/>
                <a:gd name="connsiteX1" fmla="*/ 3216699 w 4817641"/>
                <a:gd name="connsiteY1" fmla="*/ 519901 h 1447033"/>
                <a:gd name="connsiteX2" fmla="*/ 4811078 w 4817641"/>
                <a:gd name="connsiteY2" fmla="*/ 1928 h 1447033"/>
                <a:gd name="connsiteX3" fmla="*/ 4811078 w 4817641"/>
                <a:gd name="connsiteY3" fmla="*/ 1442630 h 1447033"/>
                <a:gd name="connsiteX4" fmla="*/ 12066 w 4817641"/>
                <a:gd name="connsiteY4" fmla="*/ 1442630 h 1447033"/>
                <a:gd name="connsiteX5" fmla="*/ 12065 w 4817641"/>
                <a:gd name="connsiteY5" fmla="*/ 173910 h 1447033"/>
                <a:gd name="connsiteX0" fmla="*/ 12065 w 4817641"/>
                <a:gd name="connsiteY0" fmla="*/ 173912 h 1447033"/>
                <a:gd name="connsiteX1" fmla="*/ 3216699 w 4817641"/>
                <a:gd name="connsiteY1" fmla="*/ 519903 h 1447033"/>
                <a:gd name="connsiteX2" fmla="*/ 4811078 w 4817641"/>
                <a:gd name="connsiteY2" fmla="*/ 1930 h 1447033"/>
                <a:gd name="connsiteX3" fmla="*/ 4811078 w 4817641"/>
                <a:gd name="connsiteY3" fmla="*/ 1442632 h 1447033"/>
                <a:gd name="connsiteX4" fmla="*/ 12066 w 4817641"/>
                <a:gd name="connsiteY4" fmla="*/ 1442632 h 1447033"/>
                <a:gd name="connsiteX5" fmla="*/ 12065 w 4817641"/>
                <a:gd name="connsiteY5" fmla="*/ 173912 h 1447033"/>
                <a:gd name="connsiteX0" fmla="*/ 13970 w 4819546"/>
                <a:gd name="connsiteY0" fmla="*/ 173910 h 1447033"/>
                <a:gd name="connsiteX1" fmla="*/ 3218604 w 4819546"/>
                <a:gd name="connsiteY1" fmla="*/ 519901 h 1447033"/>
                <a:gd name="connsiteX2" fmla="*/ 4812983 w 4819546"/>
                <a:gd name="connsiteY2" fmla="*/ 1928 h 1447033"/>
                <a:gd name="connsiteX3" fmla="*/ 4812983 w 4819546"/>
                <a:gd name="connsiteY3" fmla="*/ 1442630 h 1447033"/>
                <a:gd name="connsiteX4" fmla="*/ 13971 w 4819546"/>
                <a:gd name="connsiteY4" fmla="*/ 1442630 h 1447033"/>
                <a:gd name="connsiteX5" fmla="*/ 13970 w 4819546"/>
                <a:gd name="connsiteY5" fmla="*/ 173910 h 1447033"/>
                <a:gd name="connsiteX0" fmla="*/ 5079 w 4810655"/>
                <a:gd name="connsiteY0" fmla="*/ 173912 h 1447033"/>
                <a:gd name="connsiteX1" fmla="*/ 3209713 w 4810655"/>
                <a:gd name="connsiteY1" fmla="*/ 519903 h 1447033"/>
                <a:gd name="connsiteX2" fmla="*/ 4804092 w 4810655"/>
                <a:gd name="connsiteY2" fmla="*/ 1930 h 1447033"/>
                <a:gd name="connsiteX3" fmla="*/ 4804092 w 4810655"/>
                <a:gd name="connsiteY3" fmla="*/ 1442632 h 1447033"/>
                <a:gd name="connsiteX4" fmla="*/ 5080 w 4810655"/>
                <a:gd name="connsiteY4" fmla="*/ 1442632 h 1447033"/>
                <a:gd name="connsiteX5" fmla="*/ 5079 w 4810655"/>
                <a:gd name="connsiteY5" fmla="*/ 173912 h 1447033"/>
                <a:gd name="connsiteX0" fmla="*/ 5079 w 4810655"/>
                <a:gd name="connsiteY0" fmla="*/ 173910 h 1447033"/>
                <a:gd name="connsiteX1" fmla="*/ 3209713 w 4810655"/>
                <a:gd name="connsiteY1" fmla="*/ 519901 h 1447033"/>
                <a:gd name="connsiteX2" fmla="*/ 4804092 w 4810655"/>
                <a:gd name="connsiteY2" fmla="*/ 1928 h 1447033"/>
                <a:gd name="connsiteX3" fmla="*/ 4804092 w 4810655"/>
                <a:gd name="connsiteY3" fmla="*/ 1442630 h 1447033"/>
                <a:gd name="connsiteX4" fmla="*/ 5080 w 4810655"/>
                <a:gd name="connsiteY4" fmla="*/ 1442630 h 1447033"/>
                <a:gd name="connsiteX5" fmla="*/ 5079 w 4810655"/>
                <a:gd name="connsiteY5" fmla="*/ 173910 h 1447033"/>
                <a:gd name="connsiteX0" fmla="*/ 5079 w 4810655"/>
                <a:gd name="connsiteY0" fmla="*/ 173912 h 1447033"/>
                <a:gd name="connsiteX1" fmla="*/ 3209713 w 4810655"/>
                <a:gd name="connsiteY1" fmla="*/ 519903 h 1447033"/>
                <a:gd name="connsiteX2" fmla="*/ 4804092 w 4810655"/>
                <a:gd name="connsiteY2" fmla="*/ 1930 h 1447033"/>
                <a:gd name="connsiteX3" fmla="*/ 4804092 w 4810655"/>
                <a:gd name="connsiteY3" fmla="*/ 1442632 h 1447033"/>
                <a:gd name="connsiteX4" fmla="*/ 5080 w 4810655"/>
                <a:gd name="connsiteY4" fmla="*/ 1442632 h 1447033"/>
                <a:gd name="connsiteX5" fmla="*/ 5079 w 4810655"/>
                <a:gd name="connsiteY5" fmla="*/ 173912 h 1447033"/>
                <a:gd name="connsiteX0" fmla="*/ 3174 w 4808750"/>
                <a:gd name="connsiteY0" fmla="*/ 173910 h 1447033"/>
                <a:gd name="connsiteX1" fmla="*/ 3207808 w 4808750"/>
                <a:gd name="connsiteY1" fmla="*/ 519901 h 1447033"/>
                <a:gd name="connsiteX2" fmla="*/ 4802187 w 4808750"/>
                <a:gd name="connsiteY2" fmla="*/ 1928 h 1447033"/>
                <a:gd name="connsiteX3" fmla="*/ 4802187 w 4808750"/>
                <a:gd name="connsiteY3" fmla="*/ 1442630 h 1447033"/>
                <a:gd name="connsiteX4" fmla="*/ 3175 w 4808750"/>
                <a:gd name="connsiteY4" fmla="*/ 1442630 h 1447033"/>
                <a:gd name="connsiteX5" fmla="*/ 3174 w 4808750"/>
                <a:gd name="connsiteY5" fmla="*/ 173910 h 1447033"/>
                <a:gd name="connsiteX0" fmla="*/ 3174 w 4808750"/>
                <a:gd name="connsiteY0" fmla="*/ 173912 h 1447033"/>
                <a:gd name="connsiteX1" fmla="*/ 3207808 w 4808750"/>
                <a:gd name="connsiteY1" fmla="*/ 519903 h 1447033"/>
                <a:gd name="connsiteX2" fmla="*/ 4802187 w 4808750"/>
                <a:gd name="connsiteY2" fmla="*/ 1930 h 1447033"/>
                <a:gd name="connsiteX3" fmla="*/ 4802187 w 4808750"/>
                <a:gd name="connsiteY3" fmla="*/ 1442632 h 1447033"/>
                <a:gd name="connsiteX4" fmla="*/ 3175 w 4808750"/>
                <a:gd name="connsiteY4" fmla="*/ 1442632 h 1447033"/>
                <a:gd name="connsiteX5" fmla="*/ 3174 w 4808750"/>
                <a:gd name="connsiteY5" fmla="*/ 173912 h 14470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808750" h="1447033">
                  <a:moveTo>
                    <a:pt x="3174" y="173912"/>
                  </a:moveTo>
                  <a:cubicBezTo>
                    <a:pt x="2317607" y="929370"/>
                    <a:pt x="2427711" y="826673"/>
                    <a:pt x="3207808" y="519903"/>
                  </a:cubicBezTo>
                  <a:cubicBezTo>
                    <a:pt x="3378305" y="427445"/>
                    <a:pt x="4245610" y="10548"/>
                    <a:pt x="4802187" y="1930"/>
                  </a:cubicBezTo>
                  <a:cubicBezTo>
                    <a:pt x="4808750" y="1"/>
                    <a:pt x="4800388" y="1447034"/>
                    <a:pt x="4802187" y="1442632"/>
                  </a:cubicBezTo>
                  <a:lnTo>
                    <a:pt x="3175" y="1442632"/>
                  </a:lnTo>
                  <a:cubicBezTo>
                    <a:pt x="0" y="1443246"/>
                    <a:pt x="4444" y="1442163"/>
                    <a:pt x="3174" y="173912"/>
                  </a:cubicBezTo>
                  <a:close/>
                </a:path>
              </a:pathLst>
            </a:custGeom>
            <a:gradFill flip="none" rotWithShape="1">
              <a:gsLst>
                <a:gs pos="0">
                  <a:schemeClr val="accent5">
                    <a:alpha val="43000"/>
                  </a:schemeClr>
                </a:gs>
                <a:gs pos="72000">
                  <a:srgbClr val="0E5784"/>
                </a:gs>
                <a:gs pos="77000">
                  <a:srgbClr val="0E5784"/>
                </a:gs>
                <a:gs pos="97000">
                  <a:schemeClr val="bg1">
                    <a:alpha val="7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4" name="Picture 13" descr="2012_Cutwater_Asset_Management_Logo.wmf"/>
          <p:cNvPicPr>
            <a:picLocks noChangeAspect="1"/>
          </p:cNvPicPr>
          <p:nvPr/>
        </p:nvPicPr>
        <p:blipFill>
          <a:blip r:embed="rId29" cstate="print"/>
          <a:stretch>
            <a:fillRect/>
          </a:stretch>
        </p:blipFill>
        <p:spPr>
          <a:xfrm>
            <a:off x="465139" y="6277708"/>
            <a:ext cx="719365" cy="457200"/>
          </a:xfrm>
          <a:prstGeom prst="rect">
            <a:avLst/>
          </a:prstGeom>
        </p:spPr>
      </p:pic>
      <p:sp>
        <p:nvSpPr>
          <p:cNvPr id="2" name="Title Placeholder 1"/>
          <p:cNvSpPr>
            <a:spLocks noGrp="1"/>
          </p:cNvSpPr>
          <p:nvPr>
            <p:ph type="title"/>
          </p:nvPr>
        </p:nvSpPr>
        <p:spPr bwMode="white">
          <a:xfrm>
            <a:off x="457200" y="1"/>
            <a:ext cx="8229600" cy="825500"/>
          </a:xfrm>
          <a:prstGeom prst="rect">
            <a:avLst/>
          </a:prstGeom>
        </p:spPr>
        <p:txBody>
          <a:bodyPr vert="horz" lIns="0" tIns="45720" rIns="91440" bIns="45720" rtlCol="0" anchor="b" anchorCtr="0">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914400"/>
            <a:ext cx="8229600" cy="4953000"/>
          </a:xfrm>
          <a:prstGeom prst="rect">
            <a:avLst/>
          </a:prstGeom>
          <a:noFill/>
          <a:ln w="9525">
            <a:noFill/>
            <a:miter lim="800000"/>
            <a:headEnd/>
            <a:tailEnd/>
          </a:ln>
        </p:spPr>
        <p:txBody>
          <a:bodyPr lIns="0" tIns="0" rIns="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Slide Number Placeholder 5"/>
          <p:cNvSpPr>
            <a:spLocks noGrp="1"/>
          </p:cNvSpPr>
          <p:nvPr>
            <p:ph type="sldNum" sz="quarter" idx="4"/>
          </p:nvPr>
        </p:nvSpPr>
        <p:spPr bwMode="gray">
          <a:xfrm>
            <a:off x="6572251" y="6492875"/>
            <a:ext cx="2133600" cy="365125"/>
          </a:xfrm>
          <a:prstGeom prst="rect">
            <a:avLst/>
          </a:prstGeom>
          <a:noFill/>
        </p:spPr>
        <p:txBody>
          <a:bodyPr vert="horz" wrap="square" lIns="91440" tIns="45720" rIns="91440" bIns="45720" numCol="1" anchor="t" anchorCtr="0" compatLnSpc="1">
            <a:prstTxWarp prst="textNoShape">
              <a:avLst/>
            </a:prstTxWarp>
          </a:bodyPr>
          <a:lstStyle>
            <a:lvl1pPr algn="r">
              <a:defRPr sz="1000">
                <a:solidFill>
                  <a:schemeClr val="tx1"/>
                </a:solidFill>
                <a:latin typeface="Arial" pitchFamily="34" charset="0"/>
                <a:ea typeface="Arial" pitchFamily="34" charset="0"/>
                <a:cs typeface="Arial" pitchFamily="34" charset="0"/>
              </a:defRPr>
            </a:lvl1pPr>
          </a:lstStyle>
          <a:p>
            <a:fld id="{C67C72BF-1F5D-4637-B4BC-DD2639B204D9}" type="slidenum">
              <a:rPr lang="en-US" smtClean="0"/>
              <a:pPr/>
              <a:t>‹#›</a:t>
            </a:fld>
            <a:endParaRPr lang="en-US" dirty="0"/>
          </a:p>
        </p:txBody>
      </p:sp>
      <p:sp>
        <p:nvSpPr>
          <p:cNvPr id="9" name="Footer Placeholder 8"/>
          <p:cNvSpPr>
            <a:spLocks noGrp="1"/>
          </p:cNvSpPr>
          <p:nvPr>
            <p:ph type="ftr" sz="quarter" idx="3"/>
          </p:nvPr>
        </p:nvSpPr>
        <p:spPr bwMode="grayWhite">
          <a:xfrm>
            <a:off x="1544320" y="6645275"/>
            <a:ext cx="2672080" cy="212725"/>
          </a:xfrm>
          <a:prstGeom prst="rect">
            <a:avLst/>
          </a:prstGeom>
        </p:spPr>
        <p:txBody>
          <a:bodyPr vert="horz" lIns="91440" tIns="45720" rIns="91440" bIns="45720" rtlCol="0" anchor="ctr"/>
          <a:lstStyle>
            <a:lvl1pPr algn="l">
              <a:defRPr sz="500">
                <a:solidFill>
                  <a:schemeClr val="bg1"/>
                </a:solidFill>
              </a:defRPr>
            </a:lvl1pPr>
          </a:lstStyle>
          <a:p>
            <a:r>
              <a:rPr lang="en-US" dirty="0" smtClean="0"/>
              <a:t>Last saved: Thursday, July 19, 2012 at 7:29 PM</a:t>
            </a:r>
            <a:endParaRPr lang="en-US" dirty="0"/>
          </a:p>
        </p:txBody>
      </p:sp>
    </p:spTree>
  </p:cSld>
  <p:clrMap bg1="lt1" tx1="dk1" bg2="lt2" tx2="dk2" accent1="accent1" accent2="accent2" accent3="accent3" accent4="accent4" accent5="accent5" accent6="accent6" hlink="hlink" folHlink="folHlink"/>
  <p:sldLayoutIdLst>
    <p:sldLayoutId id="2147484072" r:id="rId1"/>
    <p:sldLayoutId id="2147484073" r:id="rId2"/>
    <p:sldLayoutId id="2147484075" r:id="rId3"/>
    <p:sldLayoutId id="2147484076" r:id="rId4"/>
    <p:sldLayoutId id="2147484077" r:id="rId5"/>
    <p:sldLayoutId id="2147484078" r:id="rId6"/>
    <p:sldLayoutId id="2147484079" r:id="rId7"/>
    <p:sldLayoutId id="2147484080" r:id="rId8"/>
    <p:sldLayoutId id="2147484081" r:id="rId9"/>
    <p:sldLayoutId id="2147484082" r:id="rId10"/>
    <p:sldLayoutId id="2147484083" r:id="rId11"/>
    <p:sldLayoutId id="2147484084" r:id="rId12"/>
    <p:sldLayoutId id="2147484085" r:id="rId13"/>
    <p:sldLayoutId id="2147484086" r:id="rId14"/>
    <p:sldLayoutId id="2147484087" r:id="rId15"/>
    <p:sldLayoutId id="2147484088" r:id="rId16"/>
    <p:sldLayoutId id="2147484089" r:id="rId17"/>
    <p:sldLayoutId id="2147484090" r:id="rId18"/>
    <p:sldLayoutId id="2147484091" r:id="rId19"/>
    <p:sldLayoutId id="2147484092" r:id="rId20"/>
    <p:sldLayoutId id="2147484093" r:id="rId21"/>
    <p:sldLayoutId id="2147484096" r:id="rId22"/>
    <p:sldLayoutId id="2147484097" r:id="rId23"/>
    <p:sldLayoutId id="2147484098" r:id="rId24"/>
    <p:sldLayoutId id="2147484099" r:id="rId25"/>
    <p:sldLayoutId id="2147484100" r:id="rId26"/>
    <p:sldLayoutId id="2147484102" r:id="rId27"/>
  </p:sldLayoutIdLst>
  <p:hf hdr="0" dt="0"/>
  <p:txStyles>
    <p:titleStyle>
      <a:lvl1pPr algn="l" defTabSz="914400" rtl="0" eaLnBrk="1" latinLnBrk="0" hangingPunct="1">
        <a:spcBef>
          <a:spcPct val="0"/>
        </a:spcBef>
        <a:buNone/>
        <a:defRPr lang="en-US" sz="2000" kern="1200" dirty="0">
          <a:solidFill>
            <a:schemeClr val="bg1"/>
          </a:solidFill>
          <a:latin typeface="Arial" pitchFamily="34" charset="0"/>
          <a:ea typeface="+mj-ea"/>
          <a:cs typeface="+mj-cs"/>
        </a:defRPr>
      </a:lvl1pPr>
    </p:titleStyle>
    <p:bodyStyle>
      <a:lvl1pPr marL="0" indent="0" algn="l" defTabSz="914400" rtl="0" eaLnBrk="1" fontAlgn="base" latinLnBrk="0" hangingPunct="1">
        <a:spcBef>
          <a:spcPts val="1200"/>
        </a:spcBef>
        <a:spcAft>
          <a:spcPts val="0"/>
        </a:spcAft>
        <a:buFont typeface="Arial" pitchFamily="34" charset="0"/>
        <a:buNone/>
        <a:defRPr kumimoji="0" lang="en-US" sz="1600" b="0" i="0" u="none" strike="noStrike" kern="1200" cap="none" spc="0" normalizeH="0" baseline="0" noProof="0" dirty="0" smtClean="0">
          <a:ln>
            <a:noFill/>
          </a:ln>
          <a:solidFill>
            <a:schemeClr val="tx1"/>
          </a:solidFill>
          <a:effectLst/>
          <a:uLnTx/>
          <a:uFillTx/>
          <a:latin typeface="+mj-lt"/>
          <a:ea typeface="+mn-ea"/>
          <a:cs typeface="+mn-cs"/>
        </a:defRPr>
      </a:lvl1pPr>
      <a:lvl2pPr marL="349250" indent="-228600" algn="l" defTabSz="914400" rtl="0" eaLnBrk="1" fontAlgn="base" latinLnBrk="0" hangingPunct="1">
        <a:spcBef>
          <a:spcPts val="600"/>
        </a:spcBef>
        <a:spcAft>
          <a:spcPts val="600"/>
        </a:spcAft>
        <a:buClr>
          <a:schemeClr val="bg1">
            <a:lumMod val="65000"/>
          </a:schemeClr>
        </a:buClr>
        <a:buSzPct val="120000"/>
        <a:buFont typeface="Arial" pitchFamily="34" charset="0"/>
        <a:buChar char="•"/>
        <a:defRPr lang="en-US" sz="1600" kern="1200" dirty="0" smtClean="0">
          <a:solidFill>
            <a:schemeClr val="tx1"/>
          </a:solidFill>
          <a:latin typeface="+mj-lt"/>
          <a:ea typeface="+mn-ea"/>
          <a:cs typeface="+mn-cs"/>
        </a:defRPr>
      </a:lvl2pPr>
      <a:lvl3pPr marL="457200" indent="-165100" algn="l" defTabSz="914400" rtl="0" eaLnBrk="1" fontAlgn="base" latinLnBrk="0" hangingPunct="1">
        <a:spcBef>
          <a:spcPct val="0"/>
        </a:spcBef>
        <a:spcAft>
          <a:spcPts val="600"/>
        </a:spcAft>
        <a:buClr>
          <a:schemeClr val="accent2"/>
        </a:buClr>
        <a:buFont typeface="Arial" pitchFamily="34" charset="0"/>
        <a:buChar char="–"/>
        <a:defRPr kumimoji="0" lang="en-US" sz="1400" b="0" i="0" u="none" strike="noStrike" kern="1200" cap="none" spc="0" normalizeH="0" baseline="0" noProof="0" dirty="0" smtClean="0">
          <a:ln>
            <a:noFill/>
          </a:ln>
          <a:solidFill>
            <a:schemeClr val="tx1"/>
          </a:solidFill>
          <a:effectLst/>
          <a:uLnTx/>
          <a:uFillTx/>
          <a:latin typeface="+mj-lt"/>
          <a:ea typeface="+mn-ea"/>
          <a:cs typeface="+mn-cs"/>
        </a:defRPr>
      </a:lvl3pPr>
      <a:lvl4pPr marL="685800" indent="-165100" algn="l" defTabSz="914400" rtl="0" eaLnBrk="1" fontAlgn="base" latinLnBrk="0" hangingPunct="1">
        <a:spcBef>
          <a:spcPct val="0"/>
        </a:spcBef>
        <a:spcAft>
          <a:spcPts val="600"/>
        </a:spcAft>
        <a:buClr>
          <a:schemeClr val="accent2"/>
        </a:buClr>
        <a:buSzPct val="120000"/>
        <a:buFont typeface="Arial" pitchFamily="34" charset="0"/>
        <a:buChar char="•"/>
        <a:defRPr lang="en-US" sz="1200" kern="1200" dirty="0" smtClean="0">
          <a:solidFill>
            <a:schemeClr val="tx1"/>
          </a:solidFill>
          <a:latin typeface="+mj-lt"/>
          <a:ea typeface="+mn-ea"/>
          <a:cs typeface="+mn-cs"/>
        </a:defRPr>
      </a:lvl4pPr>
      <a:lvl5pPr marL="914400" indent="-165100" algn="l" defTabSz="914400" rtl="0" eaLnBrk="1" fontAlgn="base" latinLnBrk="0" hangingPunct="1">
        <a:spcBef>
          <a:spcPct val="0"/>
        </a:spcBef>
        <a:spcAft>
          <a:spcPts val="600"/>
        </a:spcAft>
        <a:buClr>
          <a:schemeClr val="accent2"/>
        </a:buClr>
        <a:buFont typeface="Arial" pitchFamily="34" charset="0"/>
        <a:buChar char="–"/>
        <a:defRPr lang="en-US" sz="1100" kern="1200" dirty="0" smtClean="0">
          <a:solidFill>
            <a:schemeClr val="tx1"/>
          </a:solidFill>
          <a:latin typeface="+mj-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2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27.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2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1.xml"/><Relationship Id="rId7" Type="http://schemas.openxmlformats.org/officeDocument/2006/relationships/image" Target="../media/image4.jpeg"/><Relationship Id="rId2" Type="http://schemas.openxmlformats.org/officeDocument/2006/relationships/slideLayout" Target="../slideLayouts/slideLayout26.xml"/><Relationship Id="rId1" Type="http://schemas.openxmlformats.org/officeDocument/2006/relationships/vmlDrawing" Target="../drawings/vmlDrawing2.vml"/><Relationship Id="rId6" Type="http://schemas.openxmlformats.org/officeDocument/2006/relationships/image" Target="../media/image7.emf"/><Relationship Id="rId5" Type="http://schemas.openxmlformats.org/officeDocument/2006/relationships/oleObject" Target="../embeddings/Microsoft_Excel_97-2003_Worksheet2.xls"/><Relationship Id="rId4" Type="http://schemas.openxmlformats.org/officeDocument/2006/relationships/oleObject" Target="../embeddings/oleObject2.bin"/></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2.xml"/><Relationship Id="rId1" Type="http://schemas.openxmlformats.org/officeDocument/2006/relationships/slideLayout" Target="../slideLayouts/slideLayout2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3.xml"/><Relationship Id="rId7" Type="http://schemas.openxmlformats.org/officeDocument/2006/relationships/image" Target="../media/image4.jpeg"/><Relationship Id="rId2" Type="http://schemas.openxmlformats.org/officeDocument/2006/relationships/slideLayout" Target="../slideLayouts/slideLayout26.xml"/><Relationship Id="rId1" Type="http://schemas.openxmlformats.org/officeDocument/2006/relationships/vmlDrawing" Target="../drawings/vmlDrawing3.vml"/><Relationship Id="rId6" Type="http://schemas.openxmlformats.org/officeDocument/2006/relationships/image" Target="../media/image8.emf"/><Relationship Id="rId5" Type="http://schemas.openxmlformats.org/officeDocument/2006/relationships/oleObject" Target="../embeddings/Microsoft_Excel_97-2003_Worksheet3.xls"/><Relationship Id="rId4" Type="http://schemas.openxmlformats.org/officeDocument/2006/relationships/oleObject" Target="../embeddings/oleObject3.bin"/></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4.xml"/><Relationship Id="rId1" Type="http://schemas.openxmlformats.org/officeDocument/2006/relationships/slideLayout" Target="../slideLayouts/slideLayout22.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5.xml"/><Relationship Id="rId7" Type="http://schemas.openxmlformats.org/officeDocument/2006/relationships/image" Target="../media/image4.jpeg"/><Relationship Id="rId2" Type="http://schemas.openxmlformats.org/officeDocument/2006/relationships/slideLayout" Target="../slideLayouts/slideLayout26.xml"/><Relationship Id="rId1" Type="http://schemas.openxmlformats.org/officeDocument/2006/relationships/vmlDrawing" Target="../drawings/vmlDrawing4.vml"/><Relationship Id="rId6" Type="http://schemas.openxmlformats.org/officeDocument/2006/relationships/image" Target="../media/image9.emf"/><Relationship Id="rId5" Type="http://schemas.openxmlformats.org/officeDocument/2006/relationships/oleObject" Target="../embeddings/Microsoft_Excel_97-2003_Worksheet4.xls"/><Relationship Id="rId4" Type="http://schemas.openxmlformats.org/officeDocument/2006/relationships/oleObject" Target="../embeddings/oleObject4.bin"/></Relationships>
</file>

<file path=ppt/slides/_rels/slide1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6.xml"/><Relationship Id="rId1" Type="http://schemas.openxmlformats.org/officeDocument/2006/relationships/slideLayout" Target="../slideLayouts/slideLayout22.xml"/></Relationships>
</file>

<file path=ppt/slides/_rels/slide1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7.xml"/><Relationship Id="rId1" Type="http://schemas.openxmlformats.org/officeDocument/2006/relationships/slideLayout" Target="../slideLayouts/slideLayout2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8.xml"/><Relationship Id="rId7" Type="http://schemas.openxmlformats.org/officeDocument/2006/relationships/image" Target="../media/image4.jpeg"/><Relationship Id="rId2" Type="http://schemas.openxmlformats.org/officeDocument/2006/relationships/slideLayout" Target="../slideLayouts/slideLayout23.xml"/><Relationship Id="rId1" Type="http://schemas.openxmlformats.org/officeDocument/2006/relationships/vmlDrawing" Target="../drawings/vmlDrawing5.vml"/><Relationship Id="rId6" Type="http://schemas.openxmlformats.org/officeDocument/2006/relationships/image" Target="../media/image10.emf"/><Relationship Id="rId5" Type="http://schemas.openxmlformats.org/officeDocument/2006/relationships/oleObject" Target="../embeddings/Microsoft_Excel_97-2003_Worksheet5.xls"/><Relationship Id="rId4" Type="http://schemas.openxmlformats.org/officeDocument/2006/relationships/oleObject" Target="../embeddings/oleObject5.bin"/></Relationships>
</file>

<file path=ppt/slides/_rels/slide2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9.xml"/><Relationship Id="rId1" Type="http://schemas.openxmlformats.org/officeDocument/2006/relationships/slideLayout" Target="../slideLayouts/slideLayout2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1.xml"/><Relationship Id="rId1" Type="http://schemas.openxmlformats.org/officeDocument/2006/relationships/slideLayout" Target="../slideLayouts/slideLayout22.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2.xml"/><Relationship Id="rId1" Type="http://schemas.openxmlformats.org/officeDocument/2006/relationships/vmlDrawing" Target="../drawings/vmlDrawing6.vml"/><Relationship Id="rId6" Type="http://schemas.openxmlformats.org/officeDocument/2006/relationships/image" Target="../media/image12.png"/><Relationship Id="rId5" Type="http://schemas.openxmlformats.org/officeDocument/2006/relationships/oleObject" Target="../embeddings/Microsoft_Excel_97-2003_Worksheet6.xls"/><Relationship Id="rId4" Type="http://schemas.openxmlformats.org/officeDocument/2006/relationships/oleObject" Target="../embeddings/oleObject6.bin"/></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4.xml"/><Relationship Id="rId1" Type="http://schemas.openxmlformats.org/officeDocument/2006/relationships/slideLayout" Target="../slideLayouts/slideLayout2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2.xml"/></Relationships>
</file>

<file path=ppt/slides/_rels/slide2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6.xml"/><Relationship Id="rId1" Type="http://schemas.openxmlformats.org/officeDocument/2006/relationships/slideLayout" Target="../slideLayouts/slideLayout24.xml"/></Relationships>
</file>

<file path=ppt/slides/_rels/slide2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7.xml"/><Relationship Id="rId1" Type="http://schemas.openxmlformats.org/officeDocument/2006/relationships/slideLayout" Target="../slideLayouts/slideLayout25.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4.jpeg"/><Relationship Id="rId2" Type="http://schemas.openxmlformats.org/officeDocument/2006/relationships/slideLayout" Target="../slideLayouts/slideLayout25.xml"/><Relationship Id="rId1" Type="http://schemas.openxmlformats.org/officeDocument/2006/relationships/vmlDrawing" Target="../drawings/vmlDrawing1.vml"/><Relationship Id="rId6" Type="http://schemas.openxmlformats.org/officeDocument/2006/relationships/image" Target="../media/image5.emf"/><Relationship Id="rId5" Type="http://schemas.openxmlformats.org/officeDocument/2006/relationships/oleObject" Target="../embeddings/Microsoft_Excel_97-2003_Worksheet1.xls"/><Relationship Id="rId4" Type="http://schemas.openxmlformats.org/officeDocument/2006/relationships/oleObject" Target="../embeddings/oleObject1.bin"/></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9.xml"/><Relationship Id="rId1" Type="http://schemas.openxmlformats.org/officeDocument/2006/relationships/slideLayout" Target="../slideLayouts/slideLayout25.xml"/></Relationships>
</file>

<file path=ppt/slides/_rels/slide3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0.xml"/><Relationship Id="rId1" Type="http://schemas.openxmlformats.org/officeDocument/2006/relationships/slideLayout" Target="../slideLayouts/slideLayout25.xml"/></Relationships>
</file>

<file path=ppt/slides/_rels/slide3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1.xml"/><Relationship Id="rId1" Type="http://schemas.openxmlformats.org/officeDocument/2006/relationships/slideLayout" Target="../slideLayouts/slideLayout25.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33.xml"/><Relationship Id="rId1" Type="http://schemas.openxmlformats.org/officeDocument/2006/relationships/slideLayout" Target="../slideLayouts/slideLayout25.xml"/></Relationships>
</file>

<file path=ppt/slides/_rels/slide36.xml.rels><?xml version="1.0" encoding="UTF-8" standalone="yes"?>
<Relationships xmlns="http://schemas.openxmlformats.org/package/2006/relationships"><Relationship Id="rId3" Type="http://schemas.openxmlformats.org/officeDocument/2006/relationships/image" Target="../media/image16.gif"/><Relationship Id="rId2" Type="http://schemas.openxmlformats.org/officeDocument/2006/relationships/notesSlide" Target="../notesSlides/notesSlide34.xml"/><Relationship Id="rId1" Type="http://schemas.openxmlformats.org/officeDocument/2006/relationships/slideLayout" Target="../slideLayouts/slideLayout25.xml"/></Relationships>
</file>

<file path=ppt/slides/_rels/slide3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35.xml"/><Relationship Id="rId1" Type="http://schemas.openxmlformats.org/officeDocument/2006/relationships/slideLayout" Target="../slideLayouts/slideLayout25.xml"/></Relationships>
</file>

<file path=ppt/slides/_rels/slide38.xml.rels><?xml version="1.0" encoding="UTF-8" standalone="yes"?>
<Relationships xmlns="http://schemas.openxmlformats.org/package/2006/relationships"><Relationship Id="rId3" Type="http://schemas.openxmlformats.org/officeDocument/2006/relationships/image" Target="../media/image18.gif"/><Relationship Id="rId2" Type="http://schemas.openxmlformats.org/officeDocument/2006/relationships/notesSlide" Target="../notesSlides/notesSlide36.xml"/><Relationship Id="rId1" Type="http://schemas.openxmlformats.org/officeDocument/2006/relationships/slideLayout" Target="../slideLayouts/slideLayout25.xml"/></Relationships>
</file>

<file path=ppt/slides/_rels/slide39.xml.rels><?xml version="1.0" encoding="UTF-8" standalone="yes"?>
<Relationships xmlns="http://schemas.openxmlformats.org/package/2006/relationships"><Relationship Id="rId3" Type="http://schemas.openxmlformats.org/officeDocument/2006/relationships/image" Target="../media/image19.gif"/><Relationship Id="rId2" Type="http://schemas.openxmlformats.org/officeDocument/2006/relationships/notesSlide" Target="../notesSlides/notesSlide37.xml"/><Relationship Id="rId1" Type="http://schemas.openxmlformats.org/officeDocument/2006/relationships/slideLayout" Target="../slideLayouts/slideLayout25.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2.xml"/><Relationship Id="rId4" Type="http://schemas.openxmlformats.org/officeDocument/2006/relationships/image" Target="../media/image4.jpeg"/></Relationships>
</file>

<file path=ppt/slides/_rels/slide40.xml.rels><?xml version="1.0" encoding="UTF-8" standalone="yes"?>
<Relationships xmlns="http://schemas.openxmlformats.org/package/2006/relationships"><Relationship Id="rId3" Type="http://schemas.openxmlformats.org/officeDocument/2006/relationships/image" Target="../media/image20.gif"/><Relationship Id="rId2" Type="http://schemas.openxmlformats.org/officeDocument/2006/relationships/notesSlide" Target="../notesSlides/notesSlide38.xml"/><Relationship Id="rId1" Type="http://schemas.openxmlformats.org/officeDocument/2006/relationships/slideLayout" Target="../slideLayouts/slideLayout26.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0.xml"/><Relationship Id="rId1" Type="http://schemas.openxmlformats.org/officeDocument/2006/relationships/slideLayout" Target="../slideLayouts/slideLayout25.xml"/></Relationships>
</file>

<file path=ppt/slides/_rels/slide43.xml.rels><?xml version="1.0" encoding="UTF-8" standalone="yes"?>
<Relationships xmlns="http://schemas.openxmlformats.org/package/2006/relationships"><Relationship Id="rId3" Type="http://schemas.openxmlformats.org/officeDocument/2006/relationships/image" Target="../media/image21.gif"/><Relationship Id="rId2" Type="http://schemas.openxmlformats.org/officeDocument/2006/relationships/notesSlide" Target="../notesSlides/notesSlide41.xml"/><Relationship Id="rId1" Type="http://schemas.openxmlformats.org/officeDocument/2006/relationships/slideLayout" Target="../slideLayouts/slideLayout22.xml"/></Relationships>
</file>

<file path=ppt/slides/_rels/slide44.xml.rels><?xml version="1.0" encoding="UTF-8" standalone="yes"?>
<Relationships xmlns="http://schemas.openxmlformats.org/package/2006/relationships"><Relationship Id="rId3" Type="http://schemas.openxmlformats.org/officeDocument/2006/relationships/notesSlide" Target="../notesSlides/notesSlide42.xml"/><Relationship Id="rId2" Type="http://schemas.openxmlformats.org/officeDocument/2006/relationships/slideLayout" Target="../slideLayouts/slideLayout22.xml"/><Relationship Id="rId1" Type="http://schemas.openxmlformats.org/officeDocument/2006/relationships/vmlDrawing" Target="../drawings/vmlDrawing7.vml"/><Relationship Id="rId6" Type="http://schemas.openxmlformats.org/officeDocument/2006/relationships/image" Target="../media/image22.emf"/><Relationship Id="rId5" Type="http://schemas.openxmlformats.org/officeDocument/2006/relationships/oleObject" Target="../embeddings/Microsoft_Excel_97-2003_Worksheet7.xls"/><Relationship Id="rId4" Type="http://schemas.openxmlformats.org/officeDocument/2006/relationships/oleObject" Target="../embeddings/oleObject7.bin"/></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2.xml"/></Relationships>
</file>

<file path=ppt/slides/_rels/slide46.xml.rels><?xml version="1.0" encoding="UTF-8" standalone="yes"?>
<Relationships xmlns="http://schemas.openxmlformats.org/package/2006/relationships"><Relationship Id="rId3" Type="http://schemas.openxmlformats.org/officeDocument/2006/relationships/image" Target="../media/image23.gif"/><Relationship Id="rId2" Type="http://schemas.openxmlformats.org/officeDocument/2006/relationships/notesSlide" Target="../notesSlides/notesSlide44.xml"/><Relationship Id="rId1" Type="http://schemas.openxmlformats.org/officeDocument/2006/relationships/slideLayout" Target="../slideLayouts/slideLayout2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notesSlide" Target="../notesSlides/notesSlide46.xml"/><Relationship Id="rId1" Type="http://schemas.openxmlformats.org/officeDocument/2006/relationships/slideLayout" Target="../slideLayouts/slideLayout26.xml"/></Relationships>
</file>

<file path=ppt/slides/_rels/slide49.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47.xml"/><Relationship Id="rId1" Type="http://schemas.openxmlformats.org/officeDocument/2006/relationships/slideLayout" Target="../slideLayouts/slideLayout26.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2.xml"/></Relationships>
</file>

<file path=ppt/slides/_rels/slide50.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48.xml"/><Relationship Id="rId1" Type="http://schemas.openxmlformats.org/officeDocument/2006/relationships/slideLayout" Target="../slideLayouts/slideLayout26.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2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12"/>
          </p:nvPr>
        </p:nvSpPr>
        <p:spPr/>
        <p:txBody>
          <a:bodyPr>
            <a:normAutofit/>
          </a:bodyPr>
          <a:lstStyle/>
          <a:p>
            <a:r>
              <a:rPr lang="en-US" dirty="0" smtClean="0"/>
              <a:t>Presented by:</a:t>
            </a:r>
          </a:p>
          <a:p>
            <a:pPr lvl="1"/>
            <a:r>
              <a:rPr lang="en-US" dirty="0" smtClean="0"/>
              <a:t>Barbara Boswell</a:t>
            </a:r>
          </a:p>
          <a:p>
            <a:pPr lvl="2"/>
            <a:r>
              <a:rPr lang="en-US" dirty="0" smtClean="0"/>
              <a:t>Finance Director</a:t>
            </a:r>
          </a:p>
          <a:p>
            <a:pPr lvl="2"/>
            <a:r>
              <a:rPr lang="en-US" dirty="0" smtClean="0"/>
              <a:t>City of Lancaster</a:t>
            </a:r>
          </a:p>
          <a:p>
            <a:pPr lvl="1"/>
            <a:r>
              <a:rPr lang="en-US" dirty="0" smtClean="0"/>
              <a:t>David Witthohn, CFA, CIPM</a:t>
            </a:r>
          </a:p>
          <a:p>
            <a:pPr lvl="2"/>
            <a:r>
              <a:rPr lang="en-US" dirty="0" smtClean="0"/>
              <a:t>Director</a:t>
            </a:r>
          </a:p>
          <a:p>
            <a:pPr lvl="2"/>
            <a:r>
              <a:rPr lang="en-US" dirty="0" smtClean="0"/>
              <a:t>Cutwater Asset Management</a:t>
            </a:r>
          </a:p>
          <a:p>
            <a:pPr lvl="2"/>
            <a:endParaRPr lang="en-US" dirty="0" smtClean="0"/>
          </a:p>
        </p:txBody>
      </p:sp>
      <p:sp>
        <p:nvSpPr>
          <p:cNvPr id="6" name="Title 5"/>
          <p:cNvSpPr>
            <a:spLocks noGrp="1"/>
          </p:cNvSpPr>
          <p:nvPr>
            <p:ph type="title"/>
          </p:nvPr>
        </p:nvSpPr>
        <p:spPr/>
        <p:txBody>
          <a:bodyPr/>
          <a:lstStyle/>
          <a:p>
            <a:r>
              <a:rPr lang="en-US" dirty="0"/>
              <a:t>Drivers of Portfolio Performance </a:t>
            </a:r>
          </a:p>
        </p:txBody>
      </p:sp>
      <p:sp>
        <p:nvSpPr>
          <p:cNvPr id="11" name="Text Placeholder 10"/>
          <p:cNvSpPr>
            <a:spLocks noGrp="1"/>
          </p:cNvSpPr>
          <p:nvPr>
            <p:ph type="body" idx="13"/>
          </p:nvPr>
        </p:nvSpPr>
        <p:spPr>
          <a:xfrm>
            <a:off x="2570479" y="3942526"/>
            <a:ext cx="6155641" cy="215444"/>
          </a:xfrm>
        </p:spPr>
        <p:txBody>
          <a:bodyPr/>
          <a:lstStyle/>
          <a:p>
            <a:r>
              <a:rPr lang="en-US" dirty="0" smtClean="0"/>
              <a:t>California Society of Municipal Finance Officers (CSMFO)</a:t>
            </a:r>
            <a:endParaRPr lang="en-US" dirty="0"/>
          </a:p>
        </p:txBody>
      </p:sp>
      <p:sp>
        <p:nvSpPr>
          <p:cNvPr id="7" name="Text Placeholder 6"/>
          <p:cNvSpPr>
            <a:spLocks noGrp="1"/>
          </p:cNvSpPr>
          <p:nvPr>
            <p:ph type="body" idx="14"/>
          </p:nvPr>
        </p:nvSpPr>
        <p:spPr/>
        <p:txBody>
          <a:bodyPr/>
          <a:lstStyle/>
          <a:p>
            <a:r>
              <a:rPr lang="en-US" dirty="0" smtClean="0"/>
              <a:t>February 21, 2013</a:t>
            </a:r>
            <a:endParaRPr lang="en-US" dirty="0"/>
          </a:p>
        </p:txBody>
      </p:sp>
      <p:pic>
        <p:nvPicPr>
          <p:cNvPr id="9" name="Picture 8" descr="CSMFO%20logo%20color.jpg"/>
          <p:cNvPicPr>
            <a:picLocks noChangeAspect="1"/>
          </p:cNvPicPr>
          <p:nvPr/>
        </p:nvPicPr>
        <p:blipFill>
          <a:blip r:embed="rId2" cstate="print"/>
          <a:stretch>
            <a:fillRect/>
          </a:stretch>
        </p:blipFill>
        <p:spPr>
          <a:xfrm>
            <a:off x="5692589" y="0"/>
            <a:ext cx="3451411" cy="2734234"/>
          </a:xfrm>
          <a:prstGeom prst="rect">
            <a:avLst/>
          </a:prstGeom>
        </p:spPr>
      </p:pic>
      <p:pic>
        <p:nvPicPr>
          <p:cNvPr id="72706" name="Picture 2" descr="http://t3.gstatic.com/images?q=tbn:ANd9GcTp-VhSdJnaXlpjqU0TmjwpAJio539TZoPRm9pTUz3I2o8dcqFGcQ"/>
          <p:cNvPicPr>
            <a:picLocks noChangeAspect="1" noChangeArrowheads="1"/>
          </p:cNvPicPr>
          <p:nvPr/>
        </p:nvPicPr>
        <p:blipFill>
          <a:blip r:embed="rId3" cstate="print"/>
          <a:srcRect/>
          <a:stretch>
            <a:fillRect/>
          </a:stretch>
        </p:blipFill>
        <p:spPr bwMode="auto">
          <a:xfrm>
            <a:off x="269688" y="2079811"/>
            <a:ext cx="2141818" cy="678611"/>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382588" y="304800"/>
            <a:ext cx="5726112" cy="522515"/>
          </a:xfrm>
          <a:noFill/>
        </p:spPr>
        <p:txBody>
          <a:bodyPr lIns="92062" tIns="46032" rIns="92062" bIns="46032"/>
          <a:lstStyle/>
          <a:p>
            <a:r>
              <a:rPr lang="en-US" dirty="0" smtClean="0"/>
              <a:t>Tools for Cash Flow Forecasting</a:t>
            </a:r>
            <a:endParaRPr lang="en-US" sz="1800" dirty="0" smtClean="0"/>
          </a:p>
        </p:txBody>
      </p:sp>
      <p:sp>
        <p:nvSpPr>
          <p:cNvPr id="19459" name="Rectangle 3"/>
          <p:cNvSpPr>
            <a:spLocks noGrp="1" noChangeArrowheads="1"/>
          </p:cNvSpPr>
          <p:nvPr>
            <p:ph type="body" idx="1"/>
          </p:nvPr>
        </p:nvSpPr>
        <p:spPr>
          <a:xfrm>
            <a:off x="533400" y="1230086"/>
            <a:ext cx="8229600" cy="4194175"/>
          </a:xfrm>
          <a:noFill/>
        </p:spPr>
        <p:txBody>
          <a:bodyPr lIns="92062" tIns="46032" rIns="92062" bIns="46032"/>
          <a:lstStyle/>
          <a:p>
            <a:pPr marL="282575" indent="-282575">
              <a:lnSpc>
                <a:spcPct val="90000"/>
              </a:lnSpc>
              <a:buFont typeface="Arial" pitchFamily="34" charset="0"/>
              <a:buChar char="•"/>
            </a:pPr>
            <a:r>
              <a:rPr lang="en-US" sz="2400" dirty="0" smtClean="0"/>
              <a:t>Historical data from general ledger </a:t>
            </a:r>
          </a:p>
          <a:p>
            <a:pPr marL="282575" indent="-282575">
              <a:lnSpc>
                <a:spcPct val="90000"/>
              </a:lnSpc>
              <a:buFont typeface="Arial" pitchFamily="34" charset="0"/>
              <a:buChar char="•"/>
            </a:pPr>
            <a:r>
              <a:rPr lang="en-US" sz="2400" dirty="0" smtClean="0"/>
              <a:t>Historical data from bank statements</a:t>
            </a:r>
          </a:p>
          <a:p>
            <a:pPr marL="282575" indent="-282575">
              <a:lnSpc>
                <a:spcPct val="90000"/>
              </a:lnSpc>
              <a:buFont typeface="Arial" pitchFamily="34" charset="0"/>
              <a:buChar char="•"/>
            </a:pPr>
            <a:r>
              <a:rPr lang="en-US" sz="2400" dirty="0" smtClean="0"/>
              <a:t>Current year budget</a:t>
            </a:r>
          </a:p>
          <a:p>
            <a:pPr marL="282575" indent="-282575">
              <a:lnSpc>
                <a:spcPct val="90000"/>
              </a:lnSpc>
              <a:buFont typeface="Arial" pitchFamily="34" charset="0"/>
              <a:buChar char="•"/>
            </a:pPr>
            <a:r>
              <a:rPr lang="en-US" sz="2400" dirty="0" smtClean="0"/>
              <a:t>Capital project spending projections</a:t>
            </a:r>
          </a:p>
          <a:p>
            <a:pPr marL="282575" indent="-282575">
              <a:lnSpc>
                <a:spcPct val="90000"/>
              </a:lnSpc>
              <a:buFont typeface="Arial" pitchFamily="34" charset="0"/>
              <a:buChar char="•"/>
            </a:pPr>
            <a:r>
              <a:rPr lang="en-US" sz="2400" dirty="0" smtClean="0"/>
              <a:t>Other major departments’ budgets</a:t>
            </a:r>
          </a:p>
          <a:p>
            <a:pPr marL="282575" indent="-282575">
              <a:lnSpc>
                <a:spcPct val="90000"/>
              </a:lnSpc>
              <a:buFont typeface="Arial" pitchFamily="34" charset="0"/>
              <a:buChar char="•"/>
            </a:pPr>
            <a:r>
              <a:rPr lang="en-US" sz="2400" dirty="0" smtClean="0"/>
              <a:t>Schedule of investment maturities and coupon payments</a:t>
            </a:r>
          </a:p>
        </p:txBody>
      </p:sp>
      <p:pic>
        <p:nvPicPr>
          <p:cNvPr id="4" name="Picture 2" descr="http://t3.gstatic.com/images?q=tbn:ANd9GcTp-VhSdJnaXlpjqU0TmjwpAJio539TZoPRm9pTUz3I2o8dcqFGcQ"/>
          <p:cNvPicPr>
            <a:picLocks noChangeAspect="1" noChangeArrowheads="1"/>
          </p:cNvPicPr>
          <p:nvPr/>
        </p:nvPicPr>
        <p:blipFill>
          <a:blip r:embed="rId3" cstate="print"/>
          <a:srcRect/>
          <a:stretch>
            <a:fillRect/>
          </a:stretch>
        </p:blipFill>
        <p:spPr bwMode="auto">
          <a:xfrm>
            <a:off x="188259" y="6257365"/>
            <a:ext cx="1604682" cy="600635"/>
          </a:xfrm>
          <a:prstGeom prst="rect">
            <a:avLst/>
          </a:prstGeom>
          <a:noFill/>
        </p:spPr>
      </p:pic>
      <p:sp>
        <p:nvSpPr>
          <p:cNvPr id="6" name="Slide Number Placeholder 5"/>
          <p:cNvSpPr>
            <a:spLocks noGrp="1"/>
          </p:cNvSpPr>
          <p:nvPr>
            <p:ph type="sldNum" sz="quarter" idx="4"/>
          </p:nvPr>
        </p:nvSpPr>
        <p:spPr/>
        <p:txBody>
          <a:bodyPr/>
          <a:lstStyle/>
          <a:p>
            <a:pPr algn="r"/>
            <a:fld id="{C67C72BF-1F5D-4637-B4BC-DD2639B204D9}" type="slidenum">
              <a:rPr lang="en-US" smtClean="0"/>
              <a:pPr algn="r"/>
              <a:t>10</a:t>
            </a:fld>
            <a:endParaRPr lang="en-US" dirty="0"/>
          </a:p>
        </p:txBody>
      </p:sp>
    </p:spTree>
  </p:cSld>
  <p:clrMapOvr>
    <a:masterClrMapping/>
  </p:clrMapOvr>
  <p:transition>
    <p:split dir="in"/>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338138" y="244476"/>
            <a:ext cx="8467725" cy="571954"/>
          </a:xfrm>
          <a:noFill/>
        </p:spPr>
        <p:txBody>
          <a:bodyPr lIns="92062" tIns="46032" rIns="92062" bIns="46032"/>
          <a:lstStyle/>
          <a:p>
            <a:r>
              <a:rPr lang="en-US" dirty="0" smtClean="0"/>
              <a:t>Identify Revenues and Expenditures</a:t>
            </a:r>
            <a:endParaRPr lang="en-US" sz="1800" dirty="0" smtClean="0"/>
          </a:p>
        </p:txBody>
      </p:sp>
      <p:sp>
        <p:nvSpPr>
          <p:cNvPr id="20483" name="Rectangle 3"/>
          <p:cNvSpPr>
            <a:spLocks noGrp="1" noChangeArrowheads="1"/>
          </p:cNvSpPr>
          <p:nvPr>
            <p:ph type="body" sz="half" idx="1"/>
          </p:nvPr>
        </p:nvSpPr>
        <p:spPr>
          <a:xfrm>
            <a:off x="413657" y="1273629"/>
            <a:ext cx="3808413" cy="4114800"/>
          </a:xfrm>
          <a:noFill/>
        </p:spPr>
        <p:txBody>
          <a:bodyPr lIns="92062" tIns="46032" rIns="92062" bIns="46032"/>
          <a:lstStyle/>
          <a:p>
            <a:r>
              <a:rPr lang="en-US" sz="2400" dirty="0" smtClean="0"/>
              <a:t>Major revenue types</a:t>
            </a:r>
          </a:p>
          <a:p>
            <a:pPr lvl="1"/>
            <a:r>
              <a:rPr lang="en-US" sz="2000" dirty="0" smtClean="0"/>
              <a:t>Property tax</a:t>
            </a:r>
          </a:p>
          <a:p>
            <a:pPr lvl="1"/>
            <a:r>
              <a:rPr lang="en-US" sz="2000" dirty="0" smtClean="0"/>
              <a:t>Sales and use tax</a:t>
            </a:r>
          </a:p>
          <a:p>
            <a:pPr lvl="1"/>
            <a:r>
              <a:rPr lang="en-US" sz="2000" dirty="0" smtClean="0"/>
              <a:t>User fees</a:t>
            </a:r>
          </a:p>
          <a:p>
            <a:pPr lvl="1"/>
            <a:r>
              <a:rPr lang="en-US" sz="2000" dirty="0" smtClean="0"/>
              <a:t>Federal and state assistance</a:t>
            </a:r>
          </a:p>
          <a:p>
            <a:pPr lvl="1"/>
            <a:r>
              <a:rPr lang="en-US" sz="2000" dirty="0" smtClean="0"/>
              <a:t>Grants</a:t>
            </a:r>
          </a:p>
          <a:p>
            <a:pPr lvl="1"/>
            <a:r>
              <a:rPr lang="en-US" sz="2000" dirty="0" smtClean="0"/>
              <a:t>Bond proceeds</a:t>
            </a:r>
          </a:p>
          <a:p>
            <a:pPr lvl="1"/>
            <a:r>
              <a:rPr lang="en-US" sz="2000" dirty="0" smtClean="0"/>
              <a:t>Other</a:t>
            </a:r>
          </a:p>
        </p:txBody>
      </p:sp>
      <p:sp>
        <p:nvSpPr>
          <p:cNvPr id="20484" name="Rectangle 4"/>
          <p:cNvSpPr>
            <a:spLocks noGrp="1" noChangeArrowheads="1"/>
          </p:cNvSpPr>
          <p:nvPr>
            <p:ph type="body" sz="half" idx="2"/>
          </p:nvPr>
        </p:nvSpPr>
        <p:spPr>
          <a:xfrm>
            <a:off x="4408714" y="1243239"/>
            <a:ext cx="4243388" cy="4114800"/>
          </a:xfrm>
        </p:spPr>
        <p:txBody>
          <a:bodyPr lIns="91427" tIns="45713" rIns="91427" bIns="45713"/>
          <a:lstStyle/>
          <a:p>
            <a:r>
              <a:rPr lang="en-US" sz="2400" dirty="0" smtClean="0"/>
              <a:t>Major expenditure types</a:t>
            </a:r>
          </a:p>
          <a:p>
            <a:pPr lvl="1"/>
            <a:r>
              <a:rPr lang="en-US" sz="2000" dirty="0" smtClean="0"/>
              <a:t>Payroll (net)</a:t>
            </a:r>
          </a:p>
          <a:p>
            <a:pPr lvl="1"/>
            <a:r>
              <a:rPr lang="en-US" sz="2000" dirty="0" smtClean="0"/>
              <a:t>Withholding and benefits</a:t>
            </a:r>
          </a:p>
          <a:p>
            <a:pPr lvl="1"/>
            <a:r>
              <a:rPr lang="en-US" sz="2000" dirty="0" smtClean="0"/>
              <a:t>Debt service</a:t>
            </a:r>
          </a:p>
          <a:p>
            <a:pPr lvl="1"/>
            <a:r>
              <a:rPr lang="en-US" sz="2000" dirty="0" smtClean="0"/>
              <a:t>Capital expenditures</a:t>
            </a:r>
          </a:p>
          <a:p>
            <a:pPr lvl="1"/>
            <a:r>
              <a:rPr lang="en-US" sz="2000" dirty="0" smtClean="0"/>
              <a:t>Materials and supplies</a:t>
            </a:r>
          </a:p>
          <a:p>
            <a:pPr lvl="1"/>
            <a:r>
              <a:rPr lang="en-US" sz="2000" dirty="0" smtClean="0"/>
              <a:t>Overhead (e.g., utilities)</a:t>
            </a:r>
          </a:p>
          <a:p>
            <a:pPr lvl="1"/>
            <a:r>
              <a:rPr lang="en-US" sz="2000" dirty="0" smtClean="0"/>
              <a:t>Other</a:t>
            </a:r>
          </a:p>
          <a:p>
            <a:endParaRPr lang="en-US" sz="2400" dirty="0" smtClean="0"/>
          </a:p>
        </p:txBody>
      </p:sp>
      <p:pic>
        <p:nvPicPr>
          <p:cNvPr id="5" name="Picture 2" descr="http://t3.gstatic.com/images?q=tbn:ANd9GcTp-VhSdJnaXlpjqU0TmjwpAJio539TZoPRm9pTUz3I2o8dcqFGcQ"/>
          <p:cNvPicPr>
            <a:picLocks noChangeAspect="1" noChangeArrowheads="1"/>
          </p:cNvPicPr>
          <p:nvPr/>
        </p:nvPicPr>
        <p:blipFill>
          <a:blip r:embed="rId3" cstate="print"/>
          <a:srcRect/>
          <a:stretch>
            <a:fillRect/>
          </a:stretch>
        </p:blipFill>
        <p:spPr bwMode="auto">
          <a:xfrm>
            <a:off x="188259" y="6257365"/>
            <a:ext cx="1604682" cy="600635"/>
          </a:xfrm>
          <a:prstGeom prst="rect">
            <a:avLst/>
          </a:prstGeom>
          <a:noFill/>
        </p:spPr>
      </p:pic>
      <p:sp>
        <p:nvSpPr>
          <p:cNvPr id="6" name="Slide Number Placeholder 5"/>
          <p:cNvSpPr>
            <a:spLocks noGrp="1"/>
          </p:cNvSpPr>
          <p:nvPr>
            <p:ph type="sldNum" sz="quarter" idx="4"/>
          </p:nvPr>
        </p:nvSpPr>
        <p:spPr/>
        <p:txBody>
          <a:bodyPr/>
          <a:lstStyle/>
          <a:p>
            <a:pPr algn="r"/>
            <a:fld id="{C67C72BF-1F5D-4637-B4BC-DD2639B204D9}" type="slidenum">
              <a:rPr lang="en-US" smtClean="0"/>
              <a:pPr algn="r"/>
              <a:t>11</a:t>
            </a:fld>
            <a:endParaRPr lang="en-US" dirty="0"/>
          </a:p>
        </p:txBody>
      </p:sp>
    </p:spTree>
  </p:cSld>
  <p:clrMapOvr>
    <a:masterClrMapping/>
  </p:clrMapOvr>
  <p:transition>
    <p:split orient="vert" dir="in"/>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685800" y="228600"/>
            <a:ext cx="7772400" cy="631371"/>
          </a:xfrm>
          <a:noFill/>
        </p:spPr>
        <p:txBody>
          <a:bodyPr lIns="92062" tIns="46032" rIns="92062" bIns="46032"/>
          <a:lstStyle/>
          <a:p>
            <a:r>
              <a:rPr lang="en-US" dirty="0" smtClean="0"/>
              <a:t>Forecasting Receipts</a:t>
            </a:r>
            <a:endParaRPr lang="en-US" sz="1800" dirty="0" smtClean="0"/>
          </a:p>
        </p:txBody>
      </p:sp>
      <p:sp>
        <p:nvSpPr>
          <p:cNvPr id="21507" name="Rectangle 3"/>
          <p:cNvSpPr>
            <a:spLocks noGrp="1" noChangeArrowheads="1"/>
          </p:cNvSpPr>
          <p:nvPr>
            <p:ph type="body" idx="1"/>
          </p:nvPr>
        </p:nvSpPr>
        <p:spPr>
          <a:xfrm>
            <a:off x="685800" y="1251857"/>
            <a:ext cx="7772400" cy="4572000"/>
          </a:xfrm>
          <a:noFill/>
        </p:spPr>
        <p:txBody>
          <a:bodyPr lIns="92062" tIns="46032" rIns="92062" bIns="46032"/>
          <a:lstStyle/>
          <a:p>
            <a:pPr marL="282575" indent="-282575">
              <a:lnSpc>
                <a:spcPct val="95000"/>
              </a:lnSpc>
              <a:spcBef>
                <a:spcPct val="25000"/>
              </a:spcBef>
              <a:buFont typeface="Arial" pitchFamily="34" charset="0"/>
              <a:buChar char="•"/>
            </a:pPr>
            <a:r>
              <a:rPr lang="en-US" sz="2400" dirty="0" smtClean="0"/>
              <a:t>Identify 4-5 categories for major sources of revenue</a:t>
            </a:r>
          </a:p>
          <a:p>
            <a:pPr marL="282575" indent="-282575">
              <a:lnSpc>
                <a:spcPct val="95000"/>
              </a:lnSpc>
              <a:spcBef>
                <a:spcPct val="25000"/>
              </a:spcBef>
              <a:buFont typeface="Arial" pitchFamily="34" charset="0"/>
              <a:buChar char="•"/>
            </a:pPr>
            <a:r>
              <a:rPr lang="en-US" sz="2400" dirty="0" smtClean="0"/>
              <a:t>Compile historical data of actual monthly receipts</a:t>
            </a:r>
          </a:p>
          <a:p>
            <a:pPr marL="282575" indent="-282575">
              <a:lnSpc>
                <a:spcPct val="95000"/>
              </a:lnSpc>
              <a:spcBef>
                <a:spcPct val="25000"/>
              </a:spcBef>
              <a:buFont typeface="Arial" pitchFamily="34" charset="0"/>
              <a:buChar char="•"/>
            </a:pPr>
            <a:r>
              <a:rPr lang="en-US" sz="2400" dirty="0" smtClean="0"/>
              <a:t>Identify significant changes</a:t>
            </a:r>
          </a:p>
          <a:p>
            <a:pPr marL="282575" indent="-282575">
              <a:lnSpc>
                <a:spcPct val="95000"/>
              </a:lnSpc>
              <a:spcBef>
                <a:spcPct val="25000"/>
              </a:spcBef>
              <a:buFont typeface="Arial" pitchFamily="34" charset="0"/>
              <a:buChar char="•"/>
            </a:pPr>
            <a:r>
              <a:rPr lang="en-US" sz="2400" dirty="0" smtClean="0"/>
              <a:t>Identify non-recurring items from prior years and for coming year</a:t>
            </a:r>
          </a:p>
          <a:p>
            <a:pPr marL="282575" indent="-282575">
              <a:lnSpc>
                <a:spcPct val="95000"/>
              </a:lnSpc>
              <a:spcBef>
                <a:spcPct val="25000"/>
              </a:spcBef>
              <a:buFont typeface="Arial" pitchFamily="34" charset="0"/>
              <a:buChar char="•"/>
            </a:pPr>
            <a:r>
              <a:rPr lang="en-US" sz="2400" dirty="0" smtClean="0"/>
              <a:t>Develop analysis of monthly receipts as a percent of annual</a:t>
            </a:r>
          </a:p>
          <a:p>
            <a:pPr marL="282575" indent="-282575">
              <a:lnSpc>
                <a:spcPct val="95000"/>
              </a:lnSpc>
              <a:spcBef>
                <a:spcPct val="25000"/>
              </a:spcBef>
              <a:buFont typeface="Arial" pitchFamily="34" charset="0"/>
              <a:buChar char="•"/>
            </a:pPr>
            <a:r>
              <a:rPr lang="en-US" sz="2400" dirty="0" smtClean="0"/>
              <a:t>Adjust historical distribution for known differences</a:t>
            </a:r>
          </a:p>
        </p:txBody>
      </p:sp>
      <p:pic>
        <p:nvPicPr>
          <p:cNvPr id="4" name="Picture 2" descr="http://t3.gstatic.com/images?q=tbn:ANd9GcTp-VhSdJnaXlpjqU0TmjwpAJio539TZoPRm9pTUz3I2o8dcqFGcQ"/>
          <p:cNvPicPr>
            <a:picLocks noChangeAspect="1" noChangeArrowheads="1"/>
          </p:cNvPicPr>
          <p:nvPr/>
        </p:nvPicPr>
        <p:blipFill>
          <a:blip r:embed="rId3" cstate="print"/>
          <a:srcRect/>
          <a:stretch>
            <a:fillRect/>
          </a:stretch>
        </p:blipFill>
        <p:spPr bwMode="auto">
          <a:xfrm>
            <a:off x="188259" y="6257365"/>
            <a:ext cx="1604682" cy="600635"/>
          </a:xfrm>
          <a:prstGeom prst="rect">
            <a:avLst/>
          </a:prstGeom>
          <a:noFill/>
        </p:spPr>
      </p:pic>
      <p:sp>
        <p:nvSpPr>
          <p:cNvPr id="6" name="Slide Number Placeholder 5"/>
          <p:cNvSpPr>
            <a:spLocks noGrp="1"/>
          </p:cNvSpPr>
          <p:nvPr>
            <p:ph type="sldNum" sz="quarter" idx="4"/>
          </p:nvPr>
        </p:nvSpPr>
        <p:spPr/>
        <p:txBody>
          <a:bodyPr/>
          <a:lstStyle/>
          <a:p>
            <a:pPr algn="r"/>
            <a:fld id="{C67C72BF-1F5D-4637-B4BC-DD2639B204D9}" type="slidenum">
              <a:rPr lang="en-US" smtClean="0"/>
              <a:pPr algn="r"/>
              <a:t>12</a:t>
            </a:fld>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50" name="Object 2"/>
          <p:cNvGraphicFramePr>
            <a:graphicFrameLocks/>
          </p:cNvGraphicFramePr>
          <p:nvPr/>
        </p:nvGraphicFramePr>
        <p:xfrm>
          <a:off x="1069204" y="1302385"/>
          <a:ext cx="6765925" cy="3648075"/>
        </p:xfrm>
        <a:graphic>
          <a:graphicData uri="http://schemas.openxmlformats.org/presentationml/2006/ole">
            <mc:AlternateContent xmlns:mc="http://schemas.openxmlformats.org/markup-compatibility/2006">
              <mc:Choice xmlns:v="urn:schemas-microsoft-com:vml" Requires="v">
                <p:oleObj spid="_x0000_s5130" name="Worksheet" r:id="rId5" imgW="5219700" imgH="2505075" progId="Excel.Sheet.8">
                  <p:embed/>
                </p:oleObj>
              </mc:Choice>
              <mc:Fallback>
                <p:oleObj name="Worksheet" r:id="rId5" imgW="5219700" imgH="2505075" progId="Excel.Sheet.8">
                  <p:embed/>
                  <p:pic>
                    <p:nvPicPr>
                      <p:cNvPr id="0" name="Object 2"/>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blackGray">
                      <a:xfrm>
                        <a:off x="1069204" y="1302385"/>
                        <a:ext cx="6765925" cy="3648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 name="TextBox 3"/>
          <p:cNvSpPr txBox="1"/>
          <p:nvPr/>
        </p:nvSpPr>
        <p:spPr>
          <a:xfrm>
            <a:off x="478972" y="391885"/>
            <a:ext cx="3102428" cy="400110"/>
          </a:xfrm>
          <a:prstGeom prst="rect">
            <a:avLst/>
          </a:prstGeom>
          <a:noFill/>
        </p:spPr>
        <p:txBody>
          <a:bodyPr wrap="square" rtlCol="0">
            <a:spAutoFit/>
          </a:bodyPr>
          <a:lstStyle/>
          <a:p>
            <a:r>
              <a:rPr lang="en-US" sz="2000" dirty="0" smtClean="0">
                <a:solidFill>
                  <a:schemeClr val="bg1"/>
                </a:solidFill>
                <a:latin typeface="+mj-lt"/>
              </a:rPr>
              <a:t>Receipts Forecast</a:t>
            </a:r>
            <a:endParaRPr lang="en-US" sz="2000" dirty="0">
              <a:solidFill>
                <a:schemeClr val="bg1"/>
              </a:solidFill>
              <a:latin typeface="+mj-lt"/>
            </a:endParaRPr>
          </a:p>
        </p:txBody>
      </p:sp>
      <p:pic>
        <p:nvPicPr>
          <p:cNvPr id="5" name="Picture 2" descr="http://t3.gstatic.com/images?q=tbn:ANd9GcTp-VhSdJnaXlpjqU0TmjwpAJio539TZoPRm9pTUz3I2o8dcqFGcQ"/>
          <p:cNvPicPr>
            <a:picLocks noChangeAspect="1" noChangeArrowheads="1"/>
          </p:cNvPicPr>
          <p:nvPr/>
        </p:nvPicPr>
        <p:blipFill>
          <a:blip r:embed="rId7" cstate="print"/>
          <a:srcRect/>
          <a:stretch>
            <a:fillRect/>
          </a:stretch>
        </p:blipFill>
        <p:spPr bwMode="auto">
          <a:xfrm>
            <a:off x="188259" y="6257365"/>
            <a:ext cx="1604682" cy="600635"/>
          </a:xfrm>
          <a:prstGeom prst="rect">
            <a:avLst/>
          </a:prstGeom>
          <a:noFill/>
        </p:spPr>
      </p:pic>
      <p:sp>
        <p:nvSpPr>
          <p:cNvPr id="6" name="Slide Number Placeholder 5"/>
          <p:cNvSpPr>
            <a:spLocks noGrp="1"/>
          </p:cNvSpPr>
          <p:nvPr>
            <p:ph type="sldNum" sz="quarter" idx="4"/>
          </p:nvPr>
        </p:nvSpPr>
        <p:spPr/>
        <p:txBody>
          <a:bodyPr/>
          <a:lstStyle/>
          <a:p>
            <a:pPr algn="r"/>
            <a:fld id="{C67C72BF-1F5D-4637-B4BC-DD2639B204D9}" type="slidenum">
              <a:rPr lang="en-US" smtClean="0"/>
              <a:pPr algn="r"/>
              <a:t>13</a:t>
            </a:fld>
            <a:endParaRPr lang="en-US" dirty="0"/>
          </a:p>
        </p:txBody>
      </p:sp>
    </p:spTree>
  </p:cSld>
  <p:clrMapOvr>
    <a:masterClrMapping/>
  </p:clrMapOvr>
  <p:transition>
    <p:blinds dir="ver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550863" y="427039"/>
            <a:ext cx="5726112" cy="411162"/>
          </a:xfrm>
          <a:noFill/>
        </p:spPr>
        <p:txBody>
          <a:bodyPr lIns="92062" tIns="46032" rIns="92062" bIns="46032"/>
          <a:lstStyle/>
          <a:p>
            <a:r>
              <a:rPr lang="en-US" dirty="0" smtClean="0"/>
              <a:t>Forecasting Disbursements</a:t>
            </a:r>
            <a:endParaRPr lang="en-US" sz="1800" dirty="0" smtClean="0"/>
          </a:p>
        </p:txBody>
      </p:sp>
      <p:sp>
        <p:nvSpPr>
          <p:cNvPr id="22531" name="Rectangle 3"/>
          <p:cNvSpPr>
            <a:spLocks noGrp="1" noChangeArrowheads="1"/>
          </p:cNvSpPr>
          <p:nvPr>
            <p:ph type="body" idx="1"/>
          </p:nvPr>
        </p:nvSpPr>
        <p:spPr>
          <a:xfrm>
            <a:off x="457200" y="1460500"/>
            <a:ext cx="8382000" cy="5003800"/>
          </a:xfrm>
          <a:noFill/>
        </p:spPr>
        <p:txBody>
          <a:bodyPr lIns="92062" tIns="46032" rIns="92062" bIns="46032"/>
          <a:lstStyle/>
          <a:p>
            <a:pPr marL="347663" indent="-347663">
              <a:lnSpc>
                <a:spcPct val="90000"/>
              </a:lnSpc>
              <a:buFont typeface="Arial" pitchFamily="34" charset="0"/>
              <a:buChar char="•"/>
            </a:pPr>
            <a:r>
              <a:rPr lang="en-US" sz="2400" dirty="0" smtClean="0"/>
              <a:t>Establish reasonable number of categories</a:t>
            </a:r>
          </a:p>
          <a:p>
            <a:pPr marL="347663" indent="-347663">
              <a:lnSpc>
                <a:spcPct val="90000"/>
              </a:lnSpc>
              <a:buFont typeface="Arial" pitchFamily="34" charset="0"/>
              <a:buChar char="•"/>
            </a:pPr>
            <a:r>
              <a:rPr lang="en-US" sz="2400" dirty="0" smtClean="0"/>
              <a:t>Compile historical data of actual monthly disbursements</a:t>
            </a:r>
          </a:p>
          <a:p>
            <a:pPr marL="347663" indent="-347663">
              <a:lnSpc>
                <a:spcPct val="90000"/>
              </a:lnSpc>
              <a:buFont typeface="Arial" pitchFamily="34" charset="0"/>
              <a:buChar char="•"/>
            </a:pPr>
            <a:r>
              <a:rPr lang="en-US" sz="2400" dirty="0" smtClean="0"/>
              <a:t>Identify significant changes</a:t>
            </a:r>
          </a:p>
          <a:p>
            <a:pPr marL="347663" indent="-347663">
              <a:lnSpc>
                <a:spcPct val="90000"/>
              </a:lnSpc>
              <a:buFont typeface="Arial" pitchFamily="34" charset="0"/>
              <a:buChar char="•"/>
            </a:pPr>
            <a:r>
              <a:rPr lang="en-US" sz="2400" dirty="0" smtClean="0"/>
              <a:t>Identify non-recurring items from prior years and for coming year</a:t>
            </a:r>
          </a:p>
          <a:p>
            <a:pPr marL="347663" indent="-347663">
              <a:lnSpc>
                <a:spcPct val="90000"/>
              </a:lnSpc>
              <a:buFont typeface="Arial" pitchFamily="34" charset="0"/>
              <a:buChar char="•"/>
            </a:pPr>
            <a:r>
              <a:rPr lang="en-US" sz="2400" dirty="0" smtClean="0"/>
              <a:t>Develop analysis of recurring monthly disbursements as a percent of annual</a:t>
            </a:r>
          </a:p>
          <a:p>
            <a:pPr marL="347663" indent="-347663">
              <a:lnSpc>
                <a:spcPct val="90000"/>
              </a:lnSpc>
              <a:buFont typeface="Arial" pitchFamily="34" charset="0"/>
              <a:buChar char="•"/>
            </a:pPr>
            <a:r>
              <a:rPr lang="en-US" sz="2400" dirty="0" smtClean="0"/>
              <a:t>Include debt service payments</a:t>
            </a:r>
          </a:p>
        </p:txBody>
      </p:sp>
      <p:pic>
        <p:nvPicPr>
          <p:cNvPr id="4" name="Picture 2" descr="http://t3.gstatic.com/images?q=tbn:ANd9GcTp-VhSdJnaXlpjqU0TmjwpAJio539TZoPRm9pTUz3I2o8dcqFGcQ"/>
          <p:cNvPicPr>
            <a:picLocks noChangeAspect="1" noChangeArrowheads="1"/>
          </p:cNvPicPr>
          <p:nvPr/>
        </p:nvPicPr>
        <p:blipFill>
          <a:blip r:embed="rId3" cstate="print"/>
          <a:srcRect/>
          <a:stretch>
            <a:fillRect/>
          </a:stretch>
        </p:blipFill>
        <p:spPr bwMode="auto">
          <a:xfrm>
            <a:off x="188259" y="6257365"/>
            <a:ext cx="1604682" cy="600635"/>
          </a:xfrm>
          <a:prstGeom prst="rect">
            <a:avLst/>
          </a:prstGeom>
          <a:noFill/>
        </p:spPr>
      </p:pic>
      <p:sp>
        <p:nvSpPr>
          <p:cNvPr id="6" name="Slide Number Placeholder 5"/>
          <p:cNvSpPr>
            <a:spLocks noGrp="1"/>
          </p:cNvSpPr>
          <p:nvPr>
            <p:ph type="sldNum" sz="quarter" idx="4"/>
          </p:nvPr>
        </p:nvSpPr>
        <p:spPr/>
        <p:txBody>
          <a:bodyPr/>
          <a:lstStyle/>
          <a:p>
            <a:pPr algn="r"/>
            <a:fld id="{C67C72BF-1F5D-4637-B4BC-DD2639B204D9}" type="slidenum">
              <a:rPr lang="en-US" smtClean="0"/>
              <a:pPr algn="r"/>
              <a:t>14</a:t>
            </a:fld>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74" name="Object 2"/>
          <p:cNvGraphicFramePr>
            <a:graphicFrameLocks/>
          </p:cNvGraphicFramePr>
          <p:nvPr/>
        </p:nvGraphicFramePr>
        <p:xfrm>
          <a:off x="1167402" y="1402308"/>
          <a:ext cx="6848475" cy="3767137"/>
        </p:xfrm>
        <a:graphic>
          <a:graphicData uri="http://schemas.openxmlformats.org/presentationml/2006/ole">
            <mc:AlternateContent xmlns:mc="http://schemas.openxmlformats.org/markup-compatibility/2006">
              <mc:Choice xmlns:v="urn:schemas-microsoft-com:vml" Requires="v">
                <p:oleObj spid="_x0000_s6154" name="Worksheet" r:id="rId5" imgW="5219700" imgH="2505075" progId="Excel.Sheet.8">
                  <p:embed/>
                </p:oleObj>
              </mc:Choice>
              <mc:Fallback>
                <p:oleObj name="Worksheet" r:id="rId5" imgW="5219700" imgH="2505075" progId="Excel.Sheet.8">
                  <p:embed/>
                  <p:pic>
                    <p:nvPicPr>
                      <p:cNvPr id="0" name="Object 2"/>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blackGray">
                      <a:xfrm>
                        <a:off x="1167402" y="1402308"/>
                        <a:ext cx="6848475" cy="3767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 name="TextBox 2"/>
          <p:cNvSpPr txBox="1"/>
          <p:nvPr/>
        </p:nvSpPr>
        <p:spPr>
          <a:xfrm>
            <a:off x="446314" y="446314"/>
            <a:ext cx="4071257" cy="400110"/>
          </a:xfrm>
          <a:prstGeom prst="rect">
            <a:avLst/>
          </a:prstGeom>
          <a:noFill/>
        </p:spPr>
        <p:txBody>
          <a:bodyPr wrap="square" rtlCol="0">
            <a:spAutoFit/>
          </a:bodyPr>
          <a:lstStyle/>
          <a:p>
            <a:r>
              <a:rPr lang="en-US" sz="2000" dirty="0" smtClean="0">
                <a:solidFill>
                  <a:schemeClr val="bg1"/>
                </a:solidFill>
                <a:latin typeface="+mj-lt"/>
              </a:rPr>
              <a:t>Disbursement Forecast</a:t>
            </a:r>
            <a:endParaRPr lang="en-US" sz="2000" dirty="0">
              <a:solidFill>
                <a:schemeClr val="bg1"/>
              </a:solidFill>
              <a:latin typeface="+mj-lt"/>
            </a:endParaRPr>
          </a:p>
        </p:txBody>
      </p:sp>
      <p:pic>
        <p:nvPicPr>
          <p:cNvPr id="4" name="Picture 2" descr="http://t3.gstatic.com/images?q=tbn:ANd9GcTp-VhSdJnaXlpjqU0TmjwpAJio539TZoPRm9pTUz3I2o8dcqFGcQ"/>
          <p:cNvPicPr>
            <a:picLocks noChangeAspect="1" noChangeArrowheads="1"/>
          </p:cNvPicPr>
          <p:nvPr/>
        </p:nvPicPr>
        <p:blipFill>
          <a:blip r:embed="rId7" cstate="print"/>
          <a:srcRect/>
          <a:stretch>
            <a:fillRect/>
          </a:stretch>
        </p:blipFill>
        <p:spPr bwMode="auto">
          <a:xfrm>
            <a:off x="188259" y="6257365"/>
            <a:ext cx="1604682" cy="600635"/>
          </a:xfrm>
          <a:prstGeom prst="rect">
            <a:avLst/>
          </a:prstGeom>
          <a:noFill/>
        </p:spPr>
      </p:pic>
      <p:sp>
        <p:nvSpPr>
          <p:cNvPr id="5" name="Slide Number Placeholder 4"/>
          <p:cNvSpPr>
            <a:spLocks noGrp="1"/>
          </p:cNvSpPr>
          <p:nvPr>
            <p:ph type="sldNum" sz="quarter" idx="4"/>
          </p:nvPr>
        </p:nvSpPr>
        <p:spPr/>
        <p:txBody>
          <a:bodyPr/>
          <a:lstStyle/>
          <a:p>
            <a:pPr algn="r"/>
            <a:fld id="{C67C72BF-1F5D-4637-B4BC-DD2639B204D9}" type="slidenum">
              <a:rPr lang="en-US" smtClean="0"/>
              <a:pPr algn="r"/>
              <a:t>15</a:t>
            </a:fld>
            <a:endParaRPr lang="en-US" dirty="0"/>
          </a:p>
        </p:txBody>
      </p:sp>
    </p:spTree>
  </p:cSld>
  <p:clrMapOvr>
    <a:masterClrMapping/>
  </p:clrMapOvr>
  <p:transition>
    <p:checker dir="ver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noFill/>
        </p:spPr>
        <p:txBody>
          <a:bodyPr lIns="92062" tIns="46032" rIns="92062" bIns="46032"/>
          <a:lstStyle/>
          <a:p>
            <a:r>
              <a:rPr lang="en-US" dirty="0" smtClean="0"/>
              <a:t>Creating a Cash Flow Forecast</a:t>
            </a:r>
            <a:endParaRPr lang="en-US" sz="1800" dirty="0" smtClean="0"/>
          </a:p>
        </p:txBody>
      </p:sp>
      <p:sp>
        <p:nvSpPr>
          <p:cNvPr id="23555" name="Rectangle 3"/>
          <p:cNvSpPr>
            <a:spLocks noGrp="1" noChangeArrowheads="1"/>
          </p:cNvSpPr>
          <p:nvPr>
            <p:ph type="body" idx="1"/>
          </p:nvPr>
        </p:nvSpPr>
        <p:spPr>
          <a:xfrm>
            <a:off x="566057" y="1208315"/>
            <a:ext cx="8229600" cy="4953000"/>
          </a:xfrm>
          <a:noFill/>
        </p:spPr>
        <p:txBody>
          <a:bodyPr lIns="92062" tIns="46032" rIns="92062" bIns="46032"/>
          <a:lstStyle/>
          <a:p>
            <a:pPr marL="347663" indent="-347663">
              <a:buFont typeface="Arial" pitchFamily="34" charset="0"/>
              <a:buChar char="•"/>
            </a:pPr>
            <a:r>
              <a:rPr lang="en-US" sz="2400" dirty="0" smtClean="0"/>
              <a:t>Beginning balance of cash and investments</a:t>
            </a:r>
          </a:p>
          <a:p>
            <a:pPr marL="347663" indent="-347663">
              <a:buFont typeface="Arial" pitchFamily="34" charset="0"/>
              <a:buChar char="•"/>
            </a:pPr>
            <a:r>
              <a:rPr lang="en-US" sz="2400" dirty="0" smtClean="0"/>
              <a:t>Monthly revenue projections</a:t>
            </a:r>
          </a:p>
          <a:p>
            <a:pPr marL="347663" indent="-347663">
              <a:buFont typeface="Arial" pitchFamily="34" charset="0"/>
              <a:buChar char="•"/>
            </a:pPr>
            <a:r>
              <a:rPr lang="en-US" sz="2400" dirty="0" smtClean="0"/>
              <a:t>Monthly expenditure projections</a:t>
            </a:r>
          </a:p>
          <a:p>
            <a:pPr marL="347663" indent="-347663">
              <a:buFont typeface="Arial" pitchFamily="34" charset="0"/>
              <a:buChar char="•"/>
            </a:pPr>
            <a:r>
              <a:rPr lang="en-US" sz="2400" dirty="0" smtClean="0"/>
              <a:t>Projected net change</a:t>
            </a:r>
          </a:p>
          <a:p>
            <a:pPr marL="347663" indent="-347663">
              <a:buFont typeface="Arial" pitchFamily="34" charset="0"/>
              <a:buChar char="•"/>
            </a:pPr>
            <a:r>
              <a:rPr lang="en-US" sz="2400" dirty="0" smtClean="0"/>
              <a:t>Projected cumulative balance of cash and investments</a:t>
            </a:r>
          </a:p>
        </p:txBody>
      </p:sp>
      <p:pic>
        <p:nvPicPr>
          <p:cNvPr id="4" name="Picture 2" descr="http://t3.gstatic.com/images?q=tbn:ANd9GcTp-VhSdJnaXlpjqU0TmjwpAJio539TZoPRm9pTUz3I2o8dcqFGcQ"/>
          <p:cNvPicPr>
            <a:picLocks noChangeAspect="1" noChangeArrowheads="1"/>
          </p:cNvPicPr>
          <p:nvPr/>
        </p:nvPicPr>
        <p:blipFill>
          <a:blip r:embed="rId3" cstate="print"/>
          <a:srcRect/>
          <a:stretch>
            <a:fillRect/>
          </a:stretch>
        </p:blipFill>
        <p:spPr bwMode="auto">
          <a:xfrm>
            <a:off x="188259" y="6257365"/>
            <a:ext cx="1604682" cy="600635"/>
          </a:xfrm>
          <a:prstGeom prst="rect">
            <a:avLst/>
          </a:prstGeom>
          <a:noFill/>
        </p:spPr>
      </p:pic>
      <p:sp>
        <p:nvSpPr>
          <p:cNvPr id="6" name="Slide Number Placeholder 5"/>
          <p:cNvSpPr>
            <a:spLocks noGrp="1"/>
          </p:cNvSpPr>
          <p:nvPr>
            <p:ph type="sldNum" sz="quarter" idx="4"/>
          </p:nvPr>
        </p:nvSpPr>
        <p:spPr/>
        <p:txBody>
          <a:bodyPr/>
          <a:lstStyle/>
          <a:p>
            <a:pPr algn="r"/>
            <a:fld id="{C67C72BF-1F5D-4637-B4BC-DD2639B204D9}" type="slidenum">
              <a:rPr lang="en-US" smtClean="0"/>
              <a:pPr algn="r"/>
              <a:t>16</a:t>
            </a:fld>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098" name="Object 2"/>
          <p:cNvGraphicFramePr>
            <a:graphicFrameLocks/>
          </p:cNvGraphicFramePr>
          <p:nvPr/>
        </p:nvGraphicFramePr>
        <p:xfrm>
          <a:off x="1490663" y="1597569"/>
          <a:ext cx="6581775" cy="3716338"/>
        </p:xfrm>
        <a:graphic>
          <a:graphicData uri="http://schemas.openxmlformats.org/presentationml/2006/ole">
            <mc:AlternateContent xmlns:mc="http://schemas.openxmlformats.org/markup-compatibility/2006">
              <mc:Choice xmlns:v="urn:schemas-microsoft-com:vml" Requires="v">
                <p:oleObj spid="_x0000_s7178" name="Worksheet" r:id="rId5" imgW="4610100" imgH="2762250" progId="Excel.Sheet.8">
                  <p:embed/>
                </p:oleObj>
              </mc:Choice>
              <mc:Fallback>
                <p:oleObj name="Worksheet" r:id="rId5" imgW="4610100" imgH="2762250" progId="Excel.Sheet.8">
                  <p:embed/>
                  <p:pic>
                    <p:nvPicPr>
                      <p:cNvPr id="0" name="Object 2"/>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blackGray">
                      <a:xfrm>
                        <a:off x="1490663" y="1597569"/>
                        <a:ext cx="6581775" cy="37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3" name="Picture 2" descr="http://t3.gstatic.com/images?q=tbn:ANd9GcTp-VhSdJnaXlpjqU0TmjwpAJio539TZoPRm9pTUz3I2o8dcqFGcQ"/>
          <p:cNvPicPr>
            <a:picLocks noChangeAspect="1" noChangeArrowheads="1"/>
          </p:cNvPicPr>
          <p:nvPr/>
        </p:nvPicPr>
        <p:blipFill>
          <a:blip r:embed="rId7" cstate="print"/>
          <a:srcRect/>
          <a:stretch>
            <a:fillRect/>
          </a:stretch>
        </p:blipFill>
        <p:spPr bwMode="auto">
          <a:xfrm>
            <a:off x="188259" y="6257365"/>
            <a:ext cx="1604682" cy="600635"/>
          </a:xfrm>
          <a:prstGeom prst="rect">
            <a:avLst/>
          </a:prstGeom>
          <a:noFill/>
        </p:spPr>
      </p:pic>
      <p:sp>
        <p:nvSpPr>
          <p:cNvPr id="4" name="Slide Number Placeholder 3"/>
          <p:cNvSpPr>
            <a:spLocks noGrp="1"/>
          </p:cNvSpPr>
          <p:nvPr>
            <p:ph type="sldNum" sz="quarter" idx="4"/>
          </p:nvPr>
        </p:nvSpPr>
        <p:spPr/>
        <p:txBody>
          <a:bodyPr/>
          <a:lstStyle/>
          <a:p>
            <a:pPr algn="r"/>
            <a:fld id="{C67C72BF-1F5D-4637-B4BC-DD2639B204D9}" type="slidenum">
              <a:rPr lang="en-US" smtClean="0"/>
              <a:pPr algn="r"/>
              <a:t>17</a:t>
            </a:fld>
            <a:endParaRPr lang="en-US" dirty="0"/>
          </a:p>
        </p:txBody>
      </p:sp>
      <p:sp>
        <p:nvSpPr>
          <p:cNvPr id="5" name="TextBox 4"/>
          <p:cNvSpPr txBox="1"/>
          <p:nvPr/>
        </p:nvSpPr>
        <p:spPr>
          <a:xfrm>
            <a:off x="505097" y="496389"/>
            <a:ext cx="2124892" cy="369332"/>
          </a:xfrm>
          <a:prstGeom prst="rect">
            <a:avLst/>
          </a:prstGeom>
          <a:noFill/>
        </p:spPr>
        <p:txBody>
          <a:bodyPr wrap="square" rtlCol="0">
            <a:spAutoFit/>
          </a:bodyPr>
          <a:lstStyle/>
          <a:p>
            <a:r>
              <a:rPr lang="en-US" dirty="0" smtClean="0">
                <a:solidFill>
                  <a:schemeClr val="bg1"/>
                </a:solidFill>
              </a:rPr>
              <a:t>Cash Flow Forecast</a:t>
            </a:r>
            <a:endParaRPr lang="en-US" dirty="0">
              <a:solidFill>
                <a:schemeClr val="bg1"/>
              </a:solidFill>
            </a:endParaRPr>
          </a:p>
        </p:txBody>
      </p:sp>
    </p:spTree>
  </p:cSld>
  <p:clrMapOvr>
    <a:masterClrMapping/>
  </p:clrMapOvr>
  <p:transition>
    <p:blinds/>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82588" y="293914"/>
            <a:ext cx="5862637" cy="576943"/>
          </a:xfrm>
          <a:noFill/>
        </p:spPr>
        <p:txBody>
          <a:bodyPr lIns="92062" tIns="46032" rIns="92062" bIns="46032">
            <a:normAutofit/>
          </a:bodyPr>
          <a:lstStyle/>
          <a:p>
            <a:r>
              <a:rPr lang="en-US" dirty="0" smtClean="0"/>
              <a:t>Estimate Timing of Investments</a:t>
            </a:r>
            <a:endParaRPr lang="en-US" sz="2000" b="1" dirty="0" smtClean="0"/>
          </a:p>
        </p:txBody>
      </p:sp>
      <p:sp>
        <p:nvSpPr>
          <p:cNvPr id="24579" name="Rectangle 3"/>
          <p:cNvSpPr>
            <a:spLocks noGrp="1" noChangeArrowheads="1"/>
          </p:cNvSpPr>
          <p:nvPr>
            <p:ph type="body" idx="1"/>
          </p:nvPr>
        </p:nvSpPr>
        <p:spPr>
          <a:xfrm>
            <a:off x="620486" y="1295400"/>
            <a:ext cx="8229600" cy="4953000"/>
          </a:xfrm>
          <a:noFill/>
        </p:spPr>
        <p:txBody>
          <a:bodyPr lIns="92062" tIns="46032" rIns="92062" bIns="46032"/>
          <a:lstStyle/>
          <a:p>
            <a:pPr marL="347663" indent="-347663">
              <a:buFont typeface="Arial" pitchFamily="34" charset="0"/>
              <a:buChar char="•"/>
            </a:pPr>
            <a:r>
              <a:rPr lang="en-US" sz="2400" dirty="0" smtClean="0"/>
              <a:t>Schedule of current investments</a:t>
            </a:r>
          </a:p>
          <a:p>
            <a:pPr marL="347663" indent="-347663">
              <a:buFont typeface="Arial" pitchFamily="34" charset="0"/>
              <a:buChar char="•"/>
            </a:pPr>
            <a:r>
              <a:rPr lang="en-US" sz="2400" dirty="0" smtClean="0"/>
              <a:t>List of maturity dates</a:t>
            </a:r>
          </a:p>
          <a:p>
            <a:pPr marL="347663" indent="-347663">
              <a:buFont typeface="Arial" pitchFamily="34" charset="0"/>
              <a:buChar char="•"/>
            </a:pPr>
            <a:r>
              <a:rPr lang="en-US" sz="2400" dirty="0" smtClean="0"/>
              <a:t>Schedule of income payments</a:t>
            </a:r>
          </a:p>
        </p:txBody>
      </p:sp>
      <p:pic>
        <p:nvPicPr>
          <p:cNvPr id="4" name="Picture 2" descr="http://t3.gstatic.com/images?q=tbn:ANd9GcTp-VhSdJnaXlpjqU0TmjwpAJio539TZoPRm9pTUz3I2o8dcqFGcQ"/>
          <p:cNvPicPr>
            <a:picLocks noChangeAspect="1" noChangeArrowheads="1"/>
          </p:cNvPicPr>
          <p:nvPr/>
        </p:nvPicPr>
        <p:blipFill>
          <a:blip r:embed="rId3" cstate="print"/>
          <a:srcRect/>
          <a:stretch>
            <a:fillRect/>
          </a:stretch>
        </p:blipFill>
        <p:spPr bwMode="auto">
          <a:xfrm>
            <a:off x="188259" y="6257365"/>
            <a:ext cx="1604682" cy="600635"/>
          </a:xfrm>
          <a:prstGeom prst="rect">
            <a:avLst/>
          </a:prstGeom>
          <a:noFill/>
        </p:spPr>
      </p:pic>
      <p:sp>
        <p:nvSpPr>
          <p:cNvPr id="6" name="Slide Number Placeholder 5"/>
          <p:cNvSpPr>
            <a:spLocks noGrp="1"/>
          </p:cNvSpPr>
          <p:nvPr>
            <p:ph type="sldNum" sz="quarter" idx="4"/>
          </p:nvPr>
        </p:nvSpPr>
        <p:spPr/>
        <p:txBody>
          <a:bodyPr/>
          <a:lstStyle/>
          <a:p>
            <a:pPr algn="r"/>
            <a:fld id="{C67C72BF-1F5D-4637-B4BC-DD2639B204D9}" type="slidenum">
              <a:rPr lang="en-US" smtClean="0"/>
              <a:pPr algn="r"/>
              <a:t>18</a:t>
            </a:fld>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dirty="0" smtClean="0"/>
              <a:t>Required Liquidity</a:t>
            </a:r>
          </a:p>
        </p:txBody>
      </p:sp>
      <p:sp>
        <p:nvSpPr>
          <p:cNvPr id="25603" name="Content Placeholder 2"/>
          <p:cNvSpPr>
            <a:spLocks noGrp="1"/>
          </p:cNvSpPr>
          <p:nvPr>
            <p:ph idx="1"/>
          </p:nvPr>
        </p:nvSpPr>
        <p:spPr>
          <a:xfrm>
            <a:off x="555171" y="1164772"/>
            <a:ext cx="8229600" cy="4953000"/>
          </a:xfrm>
        </p:spPr>
        <p:txBody>
          <a:bodyPr/>
          <a:lstStyle/>
          <a:p>
            <a:pPr marL="347663" indent="-347663">
              <a:buFont typeface="Arial" pitchFamily="34" charset="0"/>
              <a:buChar char="•"/>
            </a:pPr>
            <a:r>
              <a:rPr lang="en-US" sz="2400" dirty="0" smtClean="0"/>
              <a:t>Look at the projected net cash flows and hold the amount required to meet the largest negative month and add a margin of safety</a:t>
            </a:r>
          </a:p>
          <a:p>
            <a:pPr marL="347663" indent="-347663">
              <a:buFont typeface="Arial" pitchFamily="34" charset="0"/>
              <a:buChar char="•"/>
            </a:pPr>
            <a:r>
              <a:rPr lang="en-US" sz="2400" dirty="0" smtClean="0"/>
              <a:t>Establish a required minimum cash balance that you would prefer to have available.</a:t>
            </a:r>
          </a:p>
        </p:txBody>
      </p:sp>
      <p:pic>
        <p:nvPicPr>
          <p:cNvPr id="4" name="Picture 2" descr="http://t3.gstatic.com/images?q=tbn:ANd9GcTp-VhSdJnaXlpjqU0TmjwpAJio539TZoPRm9pTUz3I2o8dcqFGcQ"/>
          <p:cNvPicPr>
            <a:picLocks noChangeAspect="1" noChangeArrowheads="1"/>
          </p:cNvPicPr>
          <p:nvPr/>
        </p:nvPicPr>
        <p:blipFill>
          <a:blip r:embed="rId3" cstate="print"/>
          <a:srcRect/>
          <a:stretch>
            <a:fillRect/>
          </a:stretch>
        </p:blipFill>
        <p:spPr bwMode="auto">
          <a:xfrm>
            <a:off x="188259" y="6257365"/>
            <a:ext cx="1604682" cy="600635"/>
          </a:xfrm>
          <a:prstGeom prst="rect">
            <a:avLst/>
          </a:prstGeom>
          <a:noFill/>
        </p:spPr>
      </p:pic>
      <p:sp>
        <p:nvSpPr>
          <p:cNvPr id="6" name="Slide Number Placeholder 5"/>
          <p:cNvSpPr>
            <a:spLocks noGrp="1"/>
          </p:cNvSpPr>
          <p:nvPr>
            <p:ph type="sldNum" sz="quarter" idx="4"/>
          </p:nvPr>
        </p:nvSpPr>
        <p:spPr/>
        <p:txBody>
          <a:bodyPr/>
          <a:lstStyle/>
          <a:p>
            <a:pPr algn="r"/>
            <a:fld id="{C67C72BF-1F5D-4637-B4BC-DD2639B204D9}" type="slidenum">
              <a:rPr lang="en-US" smtClean="0"/>
              <a:pPr algn="r"/>
              <a:t>19</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979821" y="2260214"/>
            <a:ext cx="5146593" cy="1362075"/>
          </a:xfrm>
        </p:spPr>
        <p:txBody>
          <a:bodyPr/>
          <a:lstStyle/>
          <a:p>
            <a:r>
              <a:rPr lang="en-US" dirty="0"/>
              <a:t>Cash Flow </a:t>
            </a:r>
            <a:r>
              <a:rPr lang="en-US" dirty="0" smtClean="0"/>
              <a:t>Forecasting</a:t>
            </a:r>
            <a:endParaRPr lang="en-US" dirty="0"/>
          </a:p>
        </p:txBody>
      </p:sp>
      <p:sp>
        <p:nvSpPr>
          <p:cNvPr id="4" name="Footer Placeholder 3"/>
          <p:cNvSpPr>
            <a:spLocks noGrp="1"/>
          </p:cNvSpPr>
          <p:nvPr>
            <p:ph type="ftr" sz="quarter" idx="16"/>
          </p:nvPr>
        </p:nvSpPr>
        <p:spPr/>
        <p:txBody>
          <a:bodyPr/>
          <a:lstStyle/>
          <a:p>
            <a:r>
              <a:rPr lang="en-US" smtClean="0"/>
              <a:t>Last saved: Thursday, July 19, 2012 at 7:29 PM</a:t>
            </a:r>
            <a:endParaRPr lang="en-US" dirty="0"/>
          </a:p>
        </p:txBody>
      </p:sp>
      <p:sp>
        <p:nvSpPr>
          <p:cNvPr id="6" name="Slide Number Placeholder 5"/>
          <p:cNvSpPr>
            <a:spLocks noGrp="1"/>
          </p:cNvSpPr>
          <p:nvPr>
            <p:ph type="sldNum" sz="quarter" idx="10"/>
          </p:nvPr>
        </p:nvSpPr>
        <p:spPr/>
        <p:txBody>
          <a:bodyPr/>
          <a:lstStyle/>
          <a:p>
            <a:fld id="{CC290CF9-5392-433A-B09C-7B82EA5B626C}" type="slidenum">
              <a:rPr lang="en-US" smtClean="0"/>
              <a:pPr/>
              <a:t>2</a:t>
            </a:fld>
            <a:endParaRPr lang="en-US"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2"/>
          <p:cNvSpPr>
            <a:spLocks noGrp="1" noChangeArrowheads="1"/>
          </p:cNvSpPr>
          <p:nvPr>
            <p:ph type="title"/>
          </p:nvPr>
        </p:nvSpPr>
        <p:spPr>
          <a:xfrm>
            <a:off x="327025" y="359230"/>
            <a:ext cx="6062663" cy="489856"/>
          </a:xfrm>
        </p:spPr>
        <p:txBody>
          <a:bodyPr/>
          <a:lstStyle/>
          <a:p>
            <a:pPr>
              <a:defRPr/>
            </a:pPr>
            <a:r>
              <a:rPr lang="en-US" dirty="0">
                <a:latin typeface="+mj-lt"/>
              </a:rPr>
              <a:t>Comprehensive Cash Flow Forecast</a:t>
            </a:r>
          </a:p>
        </p:txBody>
      </p:sp>
      <p:graphicFrame>
        <p:nvGraphicFramePr>
          <p:cNvPr id="5122" name="Object 2"/>
          <p:cNvGraphicFramePr>
            <a:graphicFrameLocks/>
          </p:cNvGraphicFramePr>
          <p:nvPr/>
        </p:nvGraphicFramePr>
        <p:xfrm>
          <a:off x="381000" y="1240971"/>
          <a:ext cx="8586788" cy="4664529"/>
        </p:xfrm>
        <a:graphic>
          <a:graphicData uri="http://schemas.openxmlformats.org/presentationml/2006/ole">
            <mc:AlternateContent xmlns:mc="http://schemas.openxmlformats.org/markup-compatibility/2006">
              <mc:Choice xmlns:v="urn:schemas-microsoft-com:vml" Requires="v">
                <p:oleObj spid="_x0000_s8202" name="Worksheet" r:id="rId5" imgW="7724775" imgH="3409950" progId="Excel.Sheet.8">
                  <p:embed/>
                </p:oleObj>
              </mc:Choice>
              <mc:Fallback>
                <p:oleObj name="Worksheet" r:id="rId5" imgW="7724775" imgH="3409950" progId="Excel.Sheet.8">
                  <p:embed/>
                  <p:pic>
                    <p:nvPicPr>
                      <p:cNvPr id="0" name="Object 2"/>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blackGray">
                      <a:xfrm>
                        <a:off x="381000" y="1240971"/>
                        <a:ext cx="8586788" cy="4664529"/>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4" name="Picture 2" descr="http://t3.gstatic.com/images?q=tbn:ANd9GcTp-VhSdJnaXlpjqU0TmjwpAJio539TZoPRm9pTUz3I2o8dcqFGcQ"/>
          <p:cNvPicPr>
            <a:picLocks noChangeAspect="1" noChangeArrowheads="1"/>
          </p:cNvPicPr>
          <p:nvPr/>
        </p:nvPicPr>
        <p:blipFill>
          <a:blip r:embed="rId7" cstate="print"/>
          <a:srcRect/>
          <a:stretch>
            <a:fillRect/>
          </a:stretch>
        </p:blipFill>
        <p:spPr bwMode="auto">
          <a:xfrm>
            <a:off x="188259" y="6257365"/>
            <a:ext cx="1604682" cy="600635"/>
          </a:xfrm>
          <a:prstGeom prst="rect">
            <a:avLst/>
          </a:prstGeom>
          <a:noFill/>
        </p:spPr>
      </p:pic>
      <p:sp>
        <p:nvSpPr>
          <p:cNvPr id="5" name="Slide Number Placeholder 4"/>
          <p:cNvSpPr>
            <a:spLocks noGrp="1"/>
          </p:cNvSpPr>
          <p:nvPr>
            <p:ph type="sldNum" sz="quarter" idx="4"/>
          </p:nvPr>
        </p:nvSpPr>
        <p:spPr/>
        <p:txBody>
          <a:bodyPr/>
          <a:lstStyle/>
          <a:p>
            <a:pPr algn="r"/>
            <a:fld id="{C67C72BF-1F5D-4637-B4BC-DD2639B204D9}" type="slidenum">
              <a:rPr lang="en-US" smtClean="0"/>
              <a:pPr algn="r"/>
              <a:t>20</a:t>
            </a:fld>
            <a:endParaRPr lang="en-US" dirty="0"/>
          </a:p>
        </p:txBody>
      </p:sp>
      <p:sp>
        <p:nvSpPr>
          <p:cNvPr id="6" name="Oval 5"/>
          <p:cNvSpPr/>
          <p:nvPr/>
        </p:nvSpPr>
        <p:spPr>
          <a:xfrm>
            <a:off x="7386918" y="3621741"/>
            <a:ext cx="753035" cy="349624"/>
          </a:xfrm>
          <a:prstGeom prst="ellips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dirty="0" smtClean="0"/>
              <a:t>Review Cash Forecast</a:t>
            </a:r>
          </a:p>
        </p:txBody>
      </p:sp>
      <p:sp>
        <p:nvSpPr>
          <p:cNvPr id="27651" name="Rectangle 3"/>
          <p:cNvSpPr>
            <a:spLocks noGrp="1" noChangeArrowheads="1"/>
          </p:cNvSpPr>
          <p:nvPr>
            <p:ph type="body" idx="1"/>
          </p:nvPr>
        </p:nvSpPr>
        <p:spPr>
          <a:xfrm>
            <a:off x="544286" y="1251857"/>
            <a:ext cx="8229600" cy="4953000"/>
          </a:xfrm>
        </p:spPr>
        <p:txBody>
          <a:bodyPr/>
          <a:lstStyle/>
          <a:p>
            <a:pPr marL="347663" indent="-347663">
              <a:buFont typeface="Arial" pitchFamily="34" charset="0"/>
              <a:buChar char="•"/>
            </a:pPr>
            <a:r>
              <a:rPr lang="en-US" sz="2400" dirty="0" smtClean="0"/>
              <a:t>Compare actual versus forecast</a:t>
            </a:r>
          </a:p>
          <a:p>
            <a:pPr marL="347663" indent="-347663">
              <a:buFont typeface="Arial" pitchFamily="34" charset="0"/>
              <a:buChar char="•"/>
            </a:pPr>
            <a:r>
              <a:rPr lang="en-US" sz="2400" dirty="0" smtClean="0"/>
              <a:t>Identify reasons for variances</a:t>
            </a:r>
          </a:p>
          <a:p>
            <a:pPr marL="347663" indent="-347663">
              <a:buFont typeface="Arial" pitchFamily="34" charset="0"/>
              <a:buChar char="•"/>
            </a:pPr>
            <a:r>
              <a:rPr lang="en-US" sz="2400" dirty="0" smtClean="0"/>
              <a:t>Adjust assumptions if warranted</a:t>
            </a:r>
          </a:p>
          <a:p>
            <a:pPr marL="347663" indent="-347663">
              <a:buFont typeface="Arial" pitchFamily="34" charset="0"/>
              <a:buChar char="•"/>
            </a:pPr>
            <a:r>
              <a:rPr lang="en-US" sz="2400" dirty="0" smtClean="0"/>
              <a:t>Follow up with department heads on capital project slippage</a:t>
            </a:r>
          </a:p>
          <a:p>
            <a:pPr marL="347663" indent="-347663">
              <a:buFont typeface="Arial" pitchFamily="34" charset="0"/>
              <a:buChar char="•"/>
            </a:pPr>
            <a:r>
              <a:rPr lang="en-US" sz="2400" dirty="0" smtClean="0"/>
              <a:t>Update database for accurate future projection</a:t>
            </a:r>
          </a:p>
          <a:p>
            <a:pPr marL="347663" indent="-347663">
              <a:buFont typeface="Arial" pitchFamily="34" charset="0"/>
              <a:buChar char="•"/>
            </a:pPr>
            <a:r>
              <a:rPr lang="en-US" sz="2400" dirty="0" smtClean="0"/>
              <a:t>Retain documentation for future reference</a:t>
            </a:r>
          </a:p>
        </p:txBody>
      </p:sp>
      <p:pic>
        <p:nvPicPr>
          <p:cNvPr id="4" name="Picture 2" descr="http://t3.gstatic.com/images?q=tbn:ANd9GcTp-VhSdJnaXlpjqU0TmjwpAJio539TZoPRm9pTUz3I2o8dcqFGcQ"/>
          <p:cNvPicPr>
            <a:picLocks noChangeAspect="1" noChangeArrowheads="1"/>
          </p:cNvPicPr>
          <p:nvPr/>
        </p:nvPicPr>
        <p:blipFill>
          <a:blip r:embed="rId3" cstate="print"/>
          <a:srcRect/>
          <a:stretch>
            <a:fillRect/>
          </a:stretch>
        </p:blipFill>
        <p:spPr bwMode="auto">
          <a:xfrm>
            <a:off x="188259" y="6257365"/>
            <a:ext cx="1604682" cy="600635"/>
          </a:xfrm>
          <a:prstGeom prst="rect">
            <a:avLst/>
          </a:prstGeom>
          <a:noFill/>
        </p:spPr>
      </p:pic>
      <p:sp>
        <p:nvSpPr>
          <p:cNvPr id="6" name="Slide Number Placeholder 5"/>
          <p:cNvSpPr>
            <a:spLocks noGrp="1"/>
          </p:cNvSpPr>
          <p:nvPr>
            <p:ph type="sldNum" sz="quarter" idx="4"/>
          </p:nvPr>
        </p:nvSpPr>
        <p:spPr/>
        <p:txBody>
          <a:bodyPr/>
          <a:lstStyle/>
          <a:p>
            <a:pPr algn="r"/>
            <a:fld id="{C67C72BF-1F5D-4637-B4BC-DD2639B204D9}" type="slidenum">
              <a:rPr lang="en-US" smtClean="0"/>
              <a:pPr algn="r"/>
              <a:t>21</a:t>
            </a:fld>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979821" y="2260214"/>
            <a:ext cx="5146593" cy="1362075"/>
          </a:xfrm>
        </p:spPr>
        <p:txBody>
          <a:bodyPr/>
          <a:lstStyle/>
          <a:p>
            <a:r>
              <a:rPr lang="en-US" dirty="0"/>
              <a:t>Portfolio </a:t>
            </a:r>
            <a:r>
              <a:rPr lang="en-US" dirty="0" smtClean="0"/>
              <a:t>Management</a:t>
            </a:r>
            <a:endParaRPr lang="en-US" dirty="0"/>
          </a:p>
        </p:txBody>
      </p:sp>
      <p:sp>
        <p:nvSpPr>
          <p:cNvPr id="4" name="Footer Placeholder 3"/>
          <p:cNvSpPr>
            <a:spLocks noGrp="1"/>
          </p:cNvSpPr>
          <p:nvPr>
            <p:ph type="ftr" sz="quarter" idx="16"/>
          </p:nvPr>
        </p:nvSpPr>
        <p:spPr/>
        <p:txBody>
          <a:bodyPr/>
          <a:lstStyle/>
          <a:p>
            <a:r>
              <a:rPr lang="en-US" smtClean="0"/>
              <a:t>Last saved: Thursday, July 19, 2012 at 7:29 PM</a:t>
            </a:r>
            <a:endParaRPr lang="en-US" dirty="0"/>
          </a:p>
        </p:txBody>
      </p:sp>
      <p:sp>
        <p:nvSpPr>
          <p:cNvPr id="6" name="Slide Number Placeholder 5"/>
          <p:cNvSpPr>
            <a:spLocks noGrp="1"/>
          </p:cNvSpPr>
          <p:nvPr>
            <p:ph type="sldNum" sz="quarter" idx="10"/>
          </p:nvPr>
        </p:nvSpPr>
        <p:spPr/>
        <p:txBody>
          <a:bodyPr/>
          <a:lstStyle/>
          <a:p>
            <a:fld id="{CC290CF9-5392-433A-B09C-7B82EA5B626C}" type="slidenum">
              <a:rPr lang="en-US" smtClean="0"/>
              <a:pPr/>
              <a:t>22</a:t>
            </a:fld>
            <a:endParaRPr lang="en-US"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dirty="0" smtClean="0"/>
              <a:t>How Did We Get Here?</a:t>
            </a:r>
          </a:p>
        </p:txBody>
      </p:sp>
      <p:sp>
        <p:nvSpPr>
          <p:cNvPr id="29699" name="Rectangle 4"/>
          <p:cNvSpPr>
            <a:spLocks noChangeArrowheads="1"/>
          </p:cNvSpPr>
          <p:nvPr/>
        </p:nvSpPr>
        <p:spPr bwMode="white">
          <a:xfrm>
            <a:off x="327025" y="65088"/>
            <a:ext cx="6062663" cy="320675"/>
          </a:xfrm>
          <a:prstGeom prst="rect">
            <a:avLst/>
          </a:prstGeom>
          <a:noFill/>
          <a:ln w="9525">
            <a:noFill/>
            <a:miter lim="800000"/>
            <a:headEnd/>
            <a:tailEnd/>
          </a:ln>
        </p:spPr>
        <p:txBody>
          <a:bodyPr anchor="b"/>
          <a:lstStyle/>
          <a:p>
            <a:endParaRPr lang="en-US" sz="1600" b="0" dirty="0">
              <a:solidFill>
                <a:srgbClr val="C77E5B"/>
              </a:solidFill>
            </a:endParaRPr>
          </a:p>
        </p:txBody>
      </p:sp>
      <p:sp>
        <p:nvSpPr>
          <p:cNvPr id="29700" name="Content Placeholder 5"/>
          <p:cNvSpPr>
            <a:spLocks noGrp="1"/>
          </p:cNvSpPr>
          <p:nvPr>
            <p:ph idx="1"/>
          </p:nvPr>
        </p:nvSpPr>
        <p:spPr/>
        <p:txBody>
          <a:bodyPr/>
          <a:lstStyle/>
          <a:p>
            <a:endParaRPr lang="en-US" dirty="0" smtClean="0"/>
          </a:p>
        </p:txBody>
      </p:sp>
      <p:pic>
        <p:nvPicPr>
          <p:cNvPr id="29701" name="Picture 5"/>
          <p:cNvPicPr>
            <a:picLocks noChangeAspect="1" noChangeArrowheads="1"/>
          </p:cNvPicPr>
          <p:nvPr/>
        </p:nvPicPr>
        <p:blipFill>
          <a:blip r:embed="rId3" cstate="print"/>
          <a:srcRect t="18358" b="8565"/>
          <a:stretch>
            <a:fillRect/>
          </a:stretch>
        </p:blipFill>
        <p:spPr bwMode="auto">
          <a:xfrm>
            <a:off x="152400" y="947059"/>
            <a:ext cx="8693150" cy="5151438"/>
          </a:xfrm>
          <a:prstGeom prst="rect">
            <a:avLst/>
          </a:prstGeom>
          <a:noFill/>
          <a:ln w="9525">
            <a:noFill/>
            <a:miter lim="800000"/>
            <a:headEnd/>
            <a:tailEnd/>
          </a:ln>
        </p:spPr>
      </p:pic>
      <p:cxnSp>
        <p:nvCxnSpPr>
          <p:cNvPr id="29702" name="Straight Connector 6"/>
          <p:cNvCxnSpPr>
            <a:cxnSpLocks noChangeShapeType="1"/>
          </p:cNvCxnSpPr>
          <p:nvPr/>
        </p:nvCxnSpPr>
        <p:spPr bwMode="auto">
          <a:xfrm>
            <a:off x="778103" y="1448707"/>
            <a:ext cx="7005183" cy="2807607"/>
          </a:xfrm>
          <a:prstGeom prst="line">
            <a:avLst/>
          </a:prstGeom>
          <a:noFill/>
          <a:ln w="22225" algn="ctr">
            <a:solidFill>
              <a:srgbClr val="FF0000"/>
            </a:solidFill>
            <a:round/>
            <a:headEnd/>
            <a:tailEnd/>
          </a:ln>
        </p:spPr>
      </p:cxnSp>
      <p:cxnSp>
        <p:nvCxnSpPr>
          <p:cNvPr id="29703" name="Straight Connector 7"/>
          <p:cNvCxnSpPr>
            <a:cxnSpLocks noChangeShapeType="1"/>
          </p:cNvCxnSpPr>
          <p:nvPr/>
        </p:nvCxnSpPr>
        <p:spPr bwMode="auto">
          <a:xfrm>
            <a:off x="428171" y="3619953"/>
            <a:ext cx="7315200" cy="1998663"/>
          </a:xfrm>
          <a:prstGeom prst="line">
            <a:avLst/>
          </a:prstGeom>
          <a:noFill/>
          <a:ln w="22225" algn="ctr">
            <a:solidFill>
              <a:srgbClr val="FF0000"/>
            </a:solidFill>
            <a:round/>
            <a:headEnd/>
            <a:tailEnd/>
          </a:ln>
        </p:spPr>
      </p:cxnSp>
      <p:sp>
        <p:nvSpPr>
          <p:cNvPr id="9" name="Slide Number Placeholder 8"/>
          <p:cNvSpPr>
            <a:spLocks noGrp="1"/>
          </p:cNvSpPr>
          <p:nvPr>
            <p:ph type="sldNum" sz="quarter" idx="4"/>
          </p:nvPr>
        </p:nvSpPr>
        <p:spPr/>
        <p:txBody>
          <a:bodyPr/>
          <a:lstStyle/>
          <a:p>
            <a:pPr algn="r"/>
            <a:fld id="{C67C72BF-1F5D-4637-B4BC-DD2639B204D9}" type="slidenum">
              <a:rPr lang="en-US" smtClean="0"/>
              <a:pPr algn="r"/>
              <a:t>23</a:t>
            </a:fld>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ChangeArrowheads="1"/>
          </p:cNvSpPr>
          <p:nvPr>
            <p:ph type="title"/>
          </p:nvPr>
        </p:nvSpPr>
        <p:spPr/>
        <p:txBody>
          <a:bodyPr/>
          <a:lstStyle/>
          <a:p>
            <a:pPr eaLnBrk="1" hangingPunct="1"/>
            <a:r>
              <a:rPr lang="en-US" smtClean="0"/>
              <a:t>Active Management Strategies</a:t>
            </a:r>
          </a:p>
        </p:txBody>
      </p:sp>
      <p:sp>
        <p:nvSpPr>
          <p:cNvPr id="6148" name="Text Box 3"/>
          <p:cNvSpPr txBox="1">
            <a:spLocks noChangeArrowheads="1"/>
          </p:cNvSpPr>
          <p:nvPr/>
        </p:nvSpPr>
        <p:spPr bwMode="auto">
          <a:xfrm>
            <a:off x="342900" y="1525588"/>
            <a:ext cx="8534400" cy="4555093"/>
          </a:xfrm>
          <a:prstGeom prst="rect">
            <a:avLst/>
          </a:prstGeom>
          <a:noFill/>
          <a:ln w="9525">
            <a:noFill/>
            <a:miter lim="800000"/>
            <a:headEnd/>
            <a:tailEnd/>
          </a:ln>
        </p:spPr>
        <p:txBody>
          <a:bodyPr>
            <a:spAutoFit/>
          </a:bodyPr>
          <a:lstStyle/>
          <a:p>
            <a:endParaRPr lang="en-US" sz="1600" b="0" dirty="0"/>
          </a:p>
          <a:p>
            <a:r>
              <a:rPr lang="en-US" dirty="0" smtClean="0"/>
              <a:t>There are three primary drivers of performance for high quality short-term fixed income portfolios:</a:t>
            </a:r>
            <a:r>
              <a:rPr lang="en-US" b="0" dirty="0"/>
              <a:t/>
            </a:r>
            <a:br>
              <a:rPr lang="en-US" b="0" dirty="0"/>
            </a:br>
            <a:endParaRPr lang="en-US" b="0" dirty="0"/>
          </a:p>
          <a:p>
            <a:endParaRPr lang="en-US" sz="1400" b="0" dirty="0"/>
          </a:p>
          <a:p>
            <a:endParaRPr lang="en-US" sz="1400" b="0" dirty="0"/>
          </a:p>
          <a:p>
            <a:pPr>
              <a:buFont typeface="Wingdings" pitchFamily="2" charset="2"/>
              <a:buChar char="§"/>
            </a:pPr>
            <a:r>
              <a:rPr lang="en-US" b="0" dirty="0"/>
              <a:t>   Duration management </a:t>
            </a:r>
            <a:br>
              <a:rPr lang="en-US" b="0" dirty="0"/>
            </a:br>
            <a:endParaRPr lang="en-US" b="0" dirty="0"/>
          </a:p>
          <a:p>
            <a:pPr>
              <a:buFont typeface="Wingdings" pitchFamily="2" charset="2"/>
              <a:buChar char="§"/>
            </a:pPr>
            <a:r>
              <a:rPr lang="en-US" b="0" dirty="0"/>
              <a:t>   Sector allocation</a:t>
            </a:r>
            <a:br>
              <a:rPr lang="en-US" b="0" dirty="0"/>
            </a:br>
            <a:endParaRPr lang="en-US" b="0" dirty="0"/>
          </a:p>
          <a:p>
            <a:pPr>
              <a:buFont typeface="Wingdings" pitchFamily="2" charset="2"/>
              <a:buChar char="§"/>
            </a:pPr>
            <a:r>
              <a:rPr lang="en-US" dirty="0"/>
              <a:t>   </a:t>
            </a:r>
            <a:r>
              <a:rPr lang="en-US" b="0" dirty="0"/>
              <a:t>Security selection</a:t>
            </a:r>
          </a:p>
          <a:p>
            <a:endParaRPr lang="en-US" b="0" dirty="0"/>
          </a:p>
          <a:p>
            <a:endParaRPr lang="en-US" sz="1400" b="0" dirty="0"/>
          </a:p>
          <a:p>
            <a:endParaRPr lang="en-US" sz="1400" b="0" i="1" dirty="0">
              <a:solidFill>
                <a:srgbClr val="FF0000"/>
              </a:solidFill>
            </a:endParaRPr>
          </a:p>
          <a:p>
            <a:endParaRPr lang="en-US" sz="1400" b="0" i="1" dirty="0">
              <a:solidFill>
                <a:srgbClr val="FF0000"/>
              </a:solidFill>
            </a:endParaRPr>
          </a:p>
          <a:p>
            <a:endParaRPr lang="en-US" sz="1400" b="0" i="1" dirty="0">
              <a:solidFill>
                <a:srgbClr val="FF0000"/>
              </a:solidFill>
            </a:endParaRPr>
          </a:p>
          <a:p>
            <a:endParaRPr lang="en-US" sz="1400" b="0" i="1" dirty="0">
              <a:solidFill>
                <a:srgbClr val="FF0000"/>
              </a:solidFill>
            </a:endParaRPr>
          </a:p>
          <a:p>
            <a:endParaRPr lang="en-US" sz="1400" b="0" i="1" dirty="0">
              <a:solidFill>
                <a:srgbClr val="FF0000"/>
              </a:solidFill>
            </a:endParaRPr>
          </a:p>
          <a:p>
            <a:r>
              <a:rPr lang="en-US" b="0" dirty="0"/>
              <a:t>  </a:t>
            </a:r>
          </a:p>
        </p:txBody>
      </p:sp>
      <p:sp>
        <p:nvSpPr>
          <p:cNvPr id="6149" name="Rectangle 4"/>
          <p:cNvSpPr>
            <a:spLocks noChangeArrowheads="1"/>
          </p:cNvSpPr>
          <p:nvPr/>
        </p:nvSpPr>
        <p:spPr bwMode="white">
          <a:xfrm>
            <a:off x="327025" y="65088"/>
            <a:ext cx="6062663" cy="320675"/>
          </a:xfrm>
          <a:prstGeom prst="rect">
            <a:avLst/>
          </a:prstGeom>
          <a:noFill/>
          <a:ln w="9525">
            <a:noFill/>
            <a:miter lim="800000"/>
            <a:headEnd/>
            <a:tailEnd/>
          </a:ln>
        </p:spPr>
        <p:txBody>
          <a:bodyPr anchor="b"/>
          <a:lstStyle/>
          <a:p>
            <a:endParaRPr lang="en-US" sz="1600" b="0">
              <a:solidFill>
                <a:srgbClr val="C77E5B"/>
              </a:solidFill>
            </a:endParaRPr>
          </a:p>
        </p:txBody>
      </p:sp>
      <p:graphicFrame>
        <p:nvGraphicFramePr>
          <p:cNvPr id="6146" name="Chart 5"/>
          <p:cNvGraphicFramePr>
            <a:graphicFrameLocks/>
          </p:cNvGraphicFramePr>
          <p:nvPr/>
        </p:nvGraphicFramePr>
        <p:xfrm>
          <a:off x="3960813" y="2720975"/>
          <a:ext cx="4219575" cy="3076575"/>
        </p:xfrm>
        <a:graphic>
          <a:graphicData uri="http://schemas.openxmlformats.org/presentationml/2006/ole">
            <mc:AlternateContent xmlns:mc="http://schemas.openxmlformats.org/markup-compatibility/2006">
              <mc:Choice xmlns:v="urn:schemas-microsoft-com:vml" Requires="v">
                <p:oleObj spid="_x0000_s9226" r:id="rId5" imgW="4218798" imgH="3072650" progId="Excel.Sheet.8">
                  <p:embed/>
                </p:oleObj>
              </mc:Choice>
              <mc:Fallback>
                <p:oleObj r:id="rId5" imgW="4218798" imgH="3072650" progId="Excel.Sheet.8">
                  <p:embed/>
                  <p:pic>
                    <p:nvPicPr>
                      <p:cNvPr id="0" name="Chart 5"/>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960813" y="2720975"/>
                        <a:ext cx="4219575" cy="30765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Slide Number Placeholder 6"/>
          <p:cNvSpPr>
            <a:spLocks noGrp="1"/>
          </p:cNvSpPr>
          <p:nvPr>
            <p:ph type="sldNum" sz="quarter" idx="4"/>
          </p:nvPr>
        </p:nvSpPr>
        <p:spPr/>
        <p:txBody>
          <a:bodyPr/>
          <a:lstStyle/>
          <a:p>
            <a:pPr algn="r"/>
            <a:fld id="{C67C72BF-1F5D-4637-B4BC-DD2639B204D9}" type="slidenum">
              <a:rPr lang="en-US" smtClean="0"/>
              <a:pPr algn="r"/>
              <a:t>24</a:t>
            </a:fld>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979821" y="2260214"/>
            <a:ext cx="5146593" cy="1362075"/>
          </a:xfrm>
        </p:spPr>
        <p:txBody>
          <a:bodyPr/>
          <a:lstStyle/>
          <a:p>
            <a:r>
              <a:rPr lang="en-US" dirty="0"/>
              <a:t>Duration Management </a:t>
            </a:r>
          </a:p>
        </p:txBody>
      </p:sp>
      <p:sp>
        <p:nvSpPr>
          <p:cNvPr id="4" name="Footer Placeholder 3"/>
          <p:cNvSpPr>
            <a:spLocks noGrp="1"/>
          </p:cNvSpPr>
          <p:nvPr>
            <p:ph type="ftr" sz="quarter" idx="16"/>
          </p:nvPr>
        </p:nvSpPr>
        <p:spPr/>
        <p:txBody>
          <a:bodyPr/>
          <a:lstStyle/>
          <a:p>
            <a:r>
              <a:rPr lang="en-US" smtClean="0"/>
              <a:t>Last saved: Thursday, July 19, 2012 at 7:29 PM</a:t>
            </a:r>
            <a:endParaRPr lang="en-US" dirty="0"/>
          </a:p>
        </p:txBody>
      </p:sp>
      <p:sp>
        <p:nvSpPr>
          <p:cNvPr id="7" name="Slide Number Placeholder 6"/>
          <p:cNvSpPr>
            <a:spLocks noGrp="1"/>
          </p:cNvSpPr>
          <p:nvPr>
            <p:ph type="sldNum" sz="quarter" idx="10"/>
          </p:nvPr>
        </p:nvSpPr>
        <p:spPr/>
        <p:txBody>
          <a:bodyPr/>
          <a:lstStyle/>
          <a:p>
            <a:fld id="{CC290CF9-5392-433A-B09C-7B82EA5B626C}" type="slidenum">
              <a:rPr lang="en-US" smtClean="0"/>
              <a:pPr/>
              <a:t>25</a:t>
            </a:fld>
            <a:endParaRPr lang="en-US" dirty="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327025" y="326571"/>
            <a:ext cx="6062663" cy="522515"/>
          </a:xfrm>
        </p:spPr>
        <p:txBody>
          <a:bodyPr/>
          <a:lstStyle/>
          <a:p>
            <a:pPr eaLnBrk="1" hangingPunct="1"/>
            <a:r>
              <a:rPr lang="en-US" dirty="0" smtClean="0"/>
              <a:t>Cash Flow Analysis</a:t>
            </a:r>
          </a:p>
        </p:txBody>
      </p:sp>
      <p:sp>
        <p:nvSpPr>
          <p:cNvPr id="34819" name="Rectangle 3"/>
          <p:cNvSpPr>
            <a:spLocks noGrp="1" noChangeArrowheads="1"/>
          </p:cNvSpPr>
          <p:nvPr>
            <p:ph type="body" sz="half" idx="1"/>
          </p:nvPr>
        </p:nvSpPr>
        <p:spPr>
          <a:xfrm>
            <a:off x="327025" y="982890"/>
            <a:ext cx="8407400" cy="780596"/>
          </a:xfrm>
        </p:spPr>
        <p:txBody>
          <a:bodyPr>
            <a:normAutofit fontScale="92500" lnSpcReduction="20000"/>
          </a:bodyPr>
          <a:lstStyle/>
          <a:p>
            <a:pPr marL="177800" indent="-177800" eaLnBrk="1" hangingPunct="1">
              <a:buFont typeface="Arial" pitchFamily="34" charset="0"/>
              <a:buNone/>
            </a:pPr>
            <a:r>
              <a:rPr lang="en-US" sz="1400" dirty="0" smtClean="0"/>
              <a:t>   </a:t>
            </a:r>
            <a:r>
              <a:rPr lang="en-US" sz="2000" dirty="0" smtClean="0"/>
              <a:t>To determine how much money you have to invest in your core portfolio and for how long, you need to analyze some basic cash flow projections. Here is an illustration of what that could look like.</a:t>
            </a:r>
          </a:p>
          <a:p>
            <a:pPr marL="177800" indent="-177800" eaLnBrk="1" hangingPunct="1">
              <a:buFont typeface="Arial" pitchFamily="34" charset="0"/>
              <a:buNone/>
            </a:pPr>
            <a:endParaRPr lang="en-US" sz="1400" dirty="0" smtClean="0"/>
          </a:p>
        </p:txBody>
      </p:sp>
      <p:sp>
        <p:nvSpPr>
          <p:cNvPr id="34820" name="Rectangle 5"/>
          <p:cNvSpPr>
            <a:spLocks noChangeArrowheads="1"/>
          </p:cNvSpPr>
          <p:nvPr/>
        </p:nvSpPr>
        <p:spPr bwMode="white">
          <a:xfrm>
            <a:off x="327025" y="65088"/>
            <a:ext cx="6062663" cy="320675"/>
          </a:xfrm>
          <a:prstGeom prst="rect">
            <a:avLst/>
          </a:prstGeom>
          <a:noFill/>
          <a:ln w="9525">
            <a:noFill/>
            <a:miter lim="800000"/>
            <a:headEnd/>
            <a:tailEnd/>
          </a:ln>
        </p:spPr>
        <p:txBody>
          <a:bodyPr anchor="b"/>
          <a:lstStyle/>
          <a:p>
            <a:endParaRPr lang="en-US" sz="1600">
              <a:solidFill>
                <a:schemeClr val="accent2"/>
              </a:solidFill>
            </a:endParaRPr>
          </a:p>
        </p:txBody>
      </p:sp>
      <p:graphicFrame>
        <p:nvGraphicFramePr>
          <p:cNvPr id="7" name="Chart 6"/>
          <p:cNvGraphicFramePr>
            <a:graphicFrameLocks/>
          </p:cNvGraphicFramePr>
          <p:nvPr/>
        </p:nvGraphicFramePr>
        <p:xfrm>
          <a:off x="239486" y="1850572"/>
          <a:ext cx="8349343" cy="4369476"/>
        </p:xfrm>
        <a:graphic>
          <a:graphicData uri="http://schemas.openxmlformats.org/drawingml/2006/chart">
            <c:chart xmlns:c="http://schemas.openxmlformats.org/drawingml/2006/chart" xmlns:r="http://schemas.openxmlformats.org/officeDocument/2006/relationships" r:id="rId3"/>
          </a:graphicData>
        </a:graphic>
      </p:graphicFrame>
      <p:sp>
        <p:nvSpPr>
          <p:cNvPr id="6" name="Slide Number Placeholder 5"/>
          <p:cNvSpPr>
            <a:spLocks noGrp="1"/>
          </p:cNvSpPr>
          <p:nvPr>
            <p:ph type="sldNum" sz="quarter" idx="4"/>
          </p:nvPr>
        </p:nvSpPr>
        <p:spPr/>
        <p:txBody>
          <a:bodyPr/>
          <a:lstStyle/>
          <a:p>
            <a:pPr algn="r"/>
            <a:fld id="{C67C72BF-1F5D-4637-B4BC-DD2639B204D9}" type="slidenum">
              <a:rPr lang="en-US" smtClean="0"/>
              <a:pPr algn="r"/>
              <a:t>26</a:t>
            </a:fld>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smtClean="0"/>
              <a:t>Traditional Portfolio Structure</a:t>
            </a:r>
          </a:p>
        </p:txBody>
      </p:sp>
      <p:sp>
        <p:nvSpPr>
          <p:cNvPr id="31747" name="Content Placeholder 2"/>
          <p:cNvSpPr>
            <a:spLocks noGrp="1"/>
          </p:cNvSpPr>
          <p:nvPr>
            <p:ph idx="1"/>
          </p:nvPr>
        </p:nvSpPr>
        <p:spPr>
          <a:xfrm>
            <a:off x="3616778" y="1734911"/>
            <a:ext cx="5265738" cy="4878388"/>
          </a:xfrm>
        </p:spPr>
        <p:txBody>
          <a:bodyPr/>
          <a:lstStyle/>
          <a:p>
            <a:pPr>
              <a:spcBef>
                <a:spcPts val="0"/>
              </a:spcBef>
              <a:buFont typeface="Wingdings" pitchFamily="2" charset="2"/>
              <a:buChar char="§"/>
              <a:defRPr/>
            </a:pPr>
            <a:r>
              <a:rPr lang="en-US" sz="1600" kern="1200" dirty="0" smtClean="0">
                <a:solidFill>
                  <a:schemeClr val="tx1"/>
                </a:solidFill>
                <a:cs typeface="Arial" charset="0"/>
              </a:rPr>
              <a:t>Utilizes traditional money market sectors</a:t>
            </a:r>
          </a:p>
          <a:p>
            <a:pPr>
              <a:spcBef>
                <a:spcPts val="0"/>
              </a:spcBef>
              <a:buFont typeface="Wingdings" pitchFamily="2" charset="2"/>
              <a:buChar char="§"/>
              <a:defRPr/>
            </a:pPr>
            <a:endParaRPr lang="en-US" sz="1600" kern="1200" dirty="0" smtClean="0">
              <a:solidFill>
                <a:schemeClr val="tx1"/>
              </a:solidFill>
              <a:cs typeface="Arial" charset="0"/>
            </a:endParaRPr>
          </a:p>
          <a:p>
            <a:pPr>
              <a:spcBef>
                <a:spcPts val="0"/>
              </a:spcBef>
              <a:buFont typeface="Wingdings" pitchFamily="2" charset="2"/>
              <a:buChar char="§"/>
              <a:defRPr/>
            </a:pPr>
            <a:endParaRPr lang="en-US" sz="1600" dirty="0" smtClean="0"/>
          </a:p>
          <a:p>
            <a:pPr>
              <a:spcBef>
                <a:spcPts val="0"/>
              </a:spcBef>
              <a:buFont typeface="Wingdings" pitchFamily="2" charset="2"/>
              <a:buChar char="§"/>
              <a:defRPr/>
            </a:pPr>
            <a:r>
              <a:rPr lang="en-US" sz="1600" kern="1200" dirty="0" smtClean="0">
                <a:solidFill>
                  <a:schemeClr val="tx1"/>
                </a:solidFill>
                <a:cs typeface="Arial" charset="0"/>
              </a:rPr>
              <a:t>Manages liquidity and credit risks</a:t>
            </a:r>
          </a:p>
          <a:p>
            <a:pPr>
              <a:spcBef>
                <a:spcPts val="0"/>
              </a:spcBef>
              <a:buFont typeface="Wingdings" pitchFamily="2" charset="2"/>
              <a:buChar char="§"/>
              <a:defRPr/>
            </a:pPr>
            <a:endParaRPr lang="en-US" sz="1600" kern="1200" dirty="0" smtClean="0">
              <a:solidFill>
                <a:schemeClr val="tx1"/>
              </a:solidFill>
              <a:cs typeface="Arial" charset="0"/>
            </a:endParaRPr>
          </a:p>
          <a:p>
            <a:pPr>
              <a:spcBef>
                <a:spcPts val="0"/>
              </a:spcBef>
              <a:buFont typeface="Wingdings" pitchFamily="2" charset="2"/>
              <a:buChar char="§"/>
              <a:defRPr/>
            </a:pPr>
            <a:endParaRPr lang="en-US" sz="1600" kern="1200" dirty="0" smtClean="0">
              <a:solidFill>
                <a:schemeClr val="tx1"/>
              </a:solidFill>
              <a:cs typeface="Arial" charset="0"/>
            </a:endParaRPr>
          </a:p>
          <a:p>
            <a:pPr>
              <a:spcBef>
                <a:spcPts val="0"/>
              </a:spcBef>
              <a:buFont typeface="Wingdings" pitchFamily="2" charset="2"/>
              <a:buChar char="§"/>
              <a:defRPr/>
            </a:pPr>
            <a:r>
              <a:rPr lang="en-US" sz="1600" kern="1200" dirty="0" smtClean="0">
                <a:solidFill>
                  <a:schemeClr val="tx1"/>
                </a:solidFill>
                <a:cs typeface="Arial" charset="0"/>
              </a:rPr>
              <a:t>Enables timely reinvestment of cash flows            </a:t>
            </a:r>
          </a:p>
          <a:p>
            <a:pPr>
              <a:spcBef>
                <a:spcPts val="0"/>
              </a:spcBef>
              <a:buFont typeface="Arial" charset="0"/>
              <a:buNone/>
              <a:defRPr/>
            </a:pPr>
            <a:endParaRPr lang="en-US" sz="1600" kern="1200" dirty="0" smtClean="0">
              <a:solidFill>
                <a:schemeClr val="tx1"/>
              </a:solidFill>
              <a:cs typeface="Arial" charset="0"/>
            </a:endParaRPr>
          </a:p>
          <a:p>
            <a:pPr>
              <a:spcBef>
                <a:spcPts val="0"/>
              </a:spcBef>
              <a:buFont typeface="Arial" charset="0"/>
              <a:buNone/>
              <a:defRPr/>
            </a:pPr>
            <a:endParaRPr lang="en-US" sz="1600" kern="1200" dirty="0" smtClean="0">
              <a:solidFill>
                <a:schemeClr val="tx1"/>
              </a:solidFill>
              <a:cs typeface="Arial" charset="0"/>
            </a:endParaRPr>
          </a:p>
          <a:p>
            <a:pPr>
              <a:spcBef>
                <a:spcPts val="0"/>
              </a:spcBef>
              <a:buFont typeface="Wingdings" pitchFamily="2" charset="2"/>
              <a:buChar char="§"/>
              <a:defRPr/>
            </a:pPr>
            <a:r>
              <a:rPr lang="en-US" sz="1600" kern="1200" dirty="0" smtClean="0">
                <a:solidFill>
                  <a:schemeClr val="tx1"/>
                </a:solidFill>
                <a:cs typeface="Arial" charset="0"/>
              </a:rPr>
              <a:t>Captures best duration risk-adjusted returns with the “reserve” portion of the portfolio</a:t>
            </a:r>
          </a:p>
          <a:p>
            <a:pPr>
              <a:spcBef>
                <a:spcPts val="0"/>
              </a:spcBef>
              <a:buFont typeface="Wingdings" pitchFamily="2" charset="2"/>
              <a:buChar char="§"/>
              <a:defRPr/>
            </a:pPr>
            <a:endParaRPr lang="en-US" sz="1600" kern="1200" dirty="0" smtClean="0">
              <a:solidFill>
                <a:schemeClr val="tx1"/>
              </a:solidFill>
              <a:cs typeface="Arial" charset="0"/>
            </a:endParaRPr>
          </a:p>
          <a:p>
            <a:pPr>
              <a:spcBef>
                <a:spcPts val="0"/>
              </a:spcBef>
              <a:buFont typeface="Wingdings" pitchFamily="2" charset="2"/>
              <a:buChar char="§"/>
              <a:defRPr/>
            </a:pPr>
            <a:r>
              <a:rPr lang="en-US" sz="1600" kern="1200" dirty="0" smtClean="0">
                <a:solidFill>
                  <a:schemeClr val="tx1"/>
                </a:solidFill>
                <a:cs typeface="Arial" charset="0"/>
              </a:rPr>
              <a:t>Allocates to government and high quality sectors, ensuring liquidity if needed</a:t>
            </a:r>
          </a:p>
          <a:p>
            <a:pPr>
              <a:spcBef>
                <a:spcPts val="0"/>
              </a:spcBef>
              <a:buFont typeface="Wingdings" pitchFamily="2" charset="2"/>
              <a:buChar char="§"/>
              <a:defRPr/>
            </a:pPr>
            <a:endParaRPr lang="en-US" sz="1600" kern="1200" dirty="0" smtClean="0">
              <a:solidFill>
                <a:schemeClr val="tx1"/>
              </a:solidFill>
              <a:cs typeface="Arial" charset="0"/>
            </a:endParaRPr>
          </a:p>
          <a:p>
            <a:pPr>
              <a:spcBef>
                <a:spcPts val="0"/>
              </a:spcBef>
              <a:buFont typeface="Wingdings" pitchFamily="2" charset="2"/>
              <a:buChar char="§"/>
              <a:defRPr/>
            </a:pPr>
            <a:r>
              <a:rPr lang="en-US" sz="1600" kern="1200" dirty="0" smtClean="0">
                <a:solidFill>
                  <a:schemeClr val="tx1"/>
                </a:solidFill>
                <a:cs typeface="Arial" charset="0"/>
              </a:rPr>
              <a:t>Insulates portfolio return from interest rate volatility, enhancing portfolio performance</a:t>
            </a:r>
          </a:p>
        </p:txBody>
      </p:sp>
      <p:sp>
        <p:nvSpPr>
          <p:cNvPr id="33796" name="Rounded Rectangle 3"/>
          <p:cNvSpPr>
            <a:spLocks noChangeArrowheads="1"/>
          </p:cNvSpPr>
          <p:nvPr/>
        </p:nvSpPr>
        <p:spPr bwMode="auto">
          <a:xfrm>
            <a:off x="1200150" y="1752600"/>
            <a:ext cx="1533525" cy="1714500"/>
          </a:xfrm>
          <a:prstGeom prst="roundRect">
            <a:avLst>
              <a:gd name="adj" fmla="val 16667"/>
            </a:avLst>
          </a:prstGeom>
          <a:solidFill>
            <a:srgbClr val="9AAB5D"/>
          </a:solidFill>
          <a:ln w="9525" algn="ctr">
            <a:solidFill>
              <a:schemeClr val="tx1"/>
            </a:solidFill>
            <a:round/>
            <a:headEnd/>
            <a:tailEnd/>
          </a:ln>
        </p:spPr>
        <p:txBody>
          <a:bodyPr/>
          <a:lstStyle/>
          <a:p>
            <a:endParaRPr lang="en-US"/>
          </a:p>
        </p:txBody>
      </p:sp>
      <p:sp>
        <p:nvSpPr>
          <p:cNvPr id="33797" name="Rounded Rectangle 4"/>
          <p:cNvSpPr>
            <a:spLocks noChangeArrowheads="1"/>
          </p:cNvSpPr>
          <p:nvPr/>
        </p:nvSpPr>
        <p:spPr bwMode="auto">
          <a:xfrm>
            <a:off x="1209675" y="3622675"/>
            <a:ext cx="1533525" cy="2730500"/>
          </a:xfrm>
          <a:prstGeom prst="roundRect">
            <a:avLst>
              <a:gd name="adj" fmla="val 16667"/>
            </a:avLst>
          </a:prstGeom>
          <a:solidFill>
            <a:srgbClr val="596E85"/>
          </a:solidFill>
          <a:ln w="9525" algn="ctr">
            <a:solidFill>
              <a:schemeClr val="tx1"/>
            </a:solidFill>
            <a:round/>
            <a:headEnd/>
            <a:tailEnd/>
          </a:ln>
        </p:spPr>
        <p:txBody>
          <a:bodyPr/>
          <a:lstStyle/>
          <a:p>
            <a:endParaRPr lang="en-US"/>
          </a:p>
        </p:txBody>
      </p:sp>
      <p:sp>
        <p:nvSpPr>
          <p:cNvPr id="33798" name="Right Brace 6"/>
          <p:cNvSpPr>
            <a:spLocks/>
          </p:cNvSpPr>
          <p:nvPr/>
        </p:nvSpPr>
        <p:spPr bwMode="auto">
          <a:xfrm>
            <a:off x="2895600" y="1800225"/>
            <a:ext cx="561975" cy="1631950"/>
          </a:xfrm>
          <a:prstGeom prst="rightBrace">
            <a:avLst>
              <a:gd name="adj1" fmla="val 8335"/>
              <a:gd name="adj2" fmla="val 50000"/>
            </a:avLst>
          </a:prstGeom>
          <a:noFill/>
          <a:ln w="9525" algn="ctr">
            <a:solidFill>
              <a:schemeClr val="tx1"/>
            </a:solidFill>
            <a:round/>
            <a:headEnd/>
            <a:tailEnd/>
          </a:ln>
        </p:spPr>
        <p:txBody>
          <a:bodyPr/>
          <a:lstStyle/>
          <a:p>
            <a:endParaRPr lang="en-US"/>
          </a:p>
        </p:txBody>
      </p:sp>
      <p:sp>
        <p:nvSpPr>
          <p:cNvPr id="33799" name="Right Brace 7"/>
          <p:cNvSpPr>
            <a:spLocks/>
          </p:cNvSpPr>
          <p:nvPr/>
        </p:nvSpPr>
        <p:spPr bwMode="auto">
          <a:xfrm>
            <a:off x="2867025" y="3681413"/>
            <a:ext cx="619125" cy="2652712"/>
          </a:xfrm>
          <a:prstGeom prst="rightBrace">
            <a:avLst>
              <a:gd name="adj1" fmla="val 8331"/>
              <a:gd name="adj2" fmla="val 50000"/>
            </a:avLst>
          </a:prstGeom>
          <a:noFill/>
          <a:ln w="9525" algn="ctr">
            <a:solidFill>
              <a:schemeClr val="tx1"/>
            </a:solidFill>
            <a:round/>
            <a:headEnd/>
            <a:tailEnd/>
          </a:ln>
        </p:spPr>
        <p:txBody>
          <a:bodyPr/>
          <a:lstStyle/>
          <a:p>
            <a:endParaRPr lang="en-US"/>
          </a:p>
        </p:txBody>
      </p:sp>
      <p:sp>
        <p:nvSpPr>
          <p:cNvPr id="33800" name="TextBox 8"/>
          <p:cNvSpPr txBox="1">
            <a:spLocks noChangeArrowheads="1"/>
          </p:cNvSpPr>
          <p:nvPr/>
        </p:nvSpPr>
        <p:spPr bwMode="auto">
          <a:xfrm>
            <a:off x="1398588" y="2247900"/>
            <a:ext cx="1060450" cy="738188"/>
          </a:xfrm>
          <a:prstGeom prst="rect">
            <a:avLst/>
          </a:prstGeom>
          <a:noFill/>
          <a:ln w="9525">
            <a:noFill/>
            <a:miter lim="800000"/>
            <a:headEnd/>
            <a:tailEnd/>
          </a:ln>
        </p:spPr>
        <p:txBody>
          <a:bodyPr>
            <a:spAutoFit/>
          </a:bodyPr>
          <a:lstStyle/>
          <a:p>
            <a:pPr algn="ctr"/>
            <a:r>
              <a:rPr lang="en-US" sz="1400">
                <a:solidFill>
                  <a:schemeClr val="bg1"/>
                </a:solidFill>
              </a:rPr>
              <a:t>Liquidity  Portion of Portfolio</a:t>
            </a:r>
          </a:p>
        </p:txBody>
      </p:sp>
      <p:sp>
        <p:nvSpPr>
          <p:cNvPr id="33801" name="TextBox 9"/>
          <p:cNvSpPr txBox="1">
            <a:spLocks noChangeArrowheads="1"/>
          </p:cNvSpPr>
          <p:nvPr/>
        </p:nvSpPr>
        <p:spPr bwMode="auto">
          <a:xfrm>
            <a:off x="1428750" y="4632325"/>
            <a:ext cx="1143000" cy="738188"/>
          </a:xfrm>
          <a:prstGeom prst="rect">
            <a:avLst/>
          </a:prstGeom>
          <a:noFill/>
          <a:ln w="9525">
            <a:noFill/>
            <a:miter lim="800000"/>
            <a:headEnd/>
            <a:tailEnd/>
          </a:ln>
        </p:spPr>
        <p:txBody>
          <a:bodyPr>
            <a:spAutoFit/>
          </a:bodyPr>
          <a:lstStyle/>
          <a:p>
            <a:pPr algn="ctr"/>
            <a:r>
              <a:rPr lang="en-US" sz="1400">
                <a:solidFill>
                  <a:schemeClr val="bg1"/>
                </a:solidFill>
              </a:rPr>
              <a:t> 1 to 3 Year Portion  of Portfolio </a:t>
            </a:r>
          </a:p>
        </p:txBody>
      </p:sp>
      <p:sp>
        <p:nvSpPr>
          <p:cNvPr id="33802" name="TextBox 11"/>
          <p:cNvSpPr txBox="1">
            <a:spLocks noChangeArrowheads="1"/>
          </p:cNvSpPr>
          <p:nvPr/>
        </p:nvSpPr>
        <p:spPr bwMode="auto">
          <a:xfrm>
            <a:off x="376238" y="2474913"/>
            <a:ext cx="739775" cy="339725"/>
          </a:xfrm>
          <a:prstGeom prst="rect">
            <a:avLst/>
          </a:prstGeom>
          <a:noFill/>
          <a:ln w="9525">
            <a:noFill/>
            <a:miter lim="800000"/>
            <a:headEnd/>
            <a:tailEnd/>
          </a:ln>
        </p:spPr>
        <p:txBody>
          <a:bodyPr>
            <a:spAutoFit/>
          </a:bodyPr>
          <a:lstStyle/>
          <a:p>
            <a:r>
              <a:rPr lang="en-US" sz="1600"/>
              <a:t>30%</a:t>
            </a:r>
          </a:p>
        </p:txBody>
      </p:sp>
      <p:sp>
        <p:nvSpPr>
          <p:cNvPr id="33803" name="TextBox 11"/>
          <p:cNvSpPr txBox="1">
            <a:spLocks noChangeArrowheads="1"/>
          </p:cNvSpPr>
          <p:nvPr/>
        </p:nvSpPr>
        <p:spPr bwMode="auto">
          <a:xfrm>
            <a:off x="327025" y="4848225"/>
            <a:ext cx="739775" cy="338138"/>
          </a:xfrm>
          <a:prstGeom prst="rect">
            <a:avLst/>
          </a:prstGeom>
          <a:noFill/>
          <a:ln w="9525">
            <a:noFill/>
            <a:miter lim="800000"/>
            <a:headEnd/>
            <a:tailEnd/>
          </a:ln>
        </p:spPr>
        <p:txBody>
          <a:bodyPr>
            <a:spAutoFit/>
          </a:bodyPr>
          <a:lstStyle/>
          <a:p>
            <a:r>
              <a:rPr lang="en-US" sz="1600"/>
              <a:t>70%</a:t>
            </a:r>
          </a:p>
        </p:txBody>
      </p:sp>
      <p:sp>
        <p:nvSpPr>
          <p:cNvPr id="13" name="Slide Number Placeholder 12"/>
          <p:cNvSpPr>
            <a:spLocks noGrp="1"/>
          </p:cNvSpPr>
          <p:nvPr>
            <p:ph type="sldNum" sz="quarter" idx="4"/>
          </p:nvPr>
        </p:nvSpPr>
        <p:spPr/>
        <p:txBody>
          <a:bodyPr/>
          <a:lstStyle/>
          <a:p>
            <a:pPr algn="r"/>
            <a:fld id="{C67C72BF-1F5D-4637-B4BC-DD2639B204D9}" type="slidenum">
              <a:rPr lang="en-US" smtClean="0"/>
              <a:pPr algn="r"/>
              <a:t>27</a:t>
            </a:fld>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hart 7"/>
          <p:cNvGraphicFramePr>
            <a:graphicFrameLocks/>
          </p:cNvGraphicFramePr>
          <p:nvPr/>
        </p:nvGraphicFramePr>
        <p:xfrm>
          <a:off x="196758" y="1240972"/>
          <a:ext cx="8649530" cy="4724400"/>
        </p:xfrm>
        <a:graphic>
          <a:graphicData uri="http://schemas.openxmlformats.org/drawingml/2006/chart">
            <c:chart xmlns:c="http://schemas.openxmlformats.org/drawingml/2006/chart" xmlns:r="http://schemas.openxmlformats.org/officeDocument/2006/relationships" r:id="rId3"/>
          </a:graphicData>
        </a:graphic>
      </p:graphicFrame>
      <p:sp>
        <p:nvSpPr>
          <p:cNvPr id="32771" name="Rectangle 3"/>
          <p:cNvSpPr>
            <a:spLocks noGrp="1" noChangeArrowheads="1"/>
          </p:cNvSpPr>
          <p:nvPr>
            <p:ph type="title"/>
          </p:nvPr>
        </p:nvSpPr>
        <p:spPr>
          <a:xfrm>
            <a:off x="327025" y="427038"/>
            <a:ext cx="6062663" cy="389391"/>
          </a:xfrm>
        </p:spPr>
        <p:txBody>
          <a:bodyPr>
            <a:noAutofit/>
          </a:bodyPr>
          <a:lstStyle/>
          <a:p>
            <a:pPr eaLnBrk="1" hangingPunct="1"/>
            <a:r>
              <a:rPr lang="en-US" dirty="0" smtClean="0"/>
              <a:t>Analyzing the Risk/Return Tradeoff</a:t>
            </a:r>
          </a:p>
        </p:txBody>
      </p:sp>
      <p:sp>
        <p:nvSpPr>
          <p:cNvPr id="32772" name="Text Box 5"/>
          <p:cNvSpPr txBox="1">
            <a:spLocks noChangeArrowheads="1"/>
          </p:cNvSpPr>
          <p:nvPr/>
        </p:nvSpPr>
        <p:spPr bwMode="auto">
          <a:xfrm>
            <a:off x="1161142" y="6386286"/>
            <a:ext cx="7683500" cy="274638"/>
          </a:xfrm>
          <a:prstGeom prst="rect">
            <a:avLst/>
          </a:prstGeom>
          <a:noFill/>
          <a:ln w="9525">
            <a:noFill/>
            <a:miter lim="800000"/>
            <a:headEnd/>
            <a:tailEnd/>
          </a:ln>
        </p:spPr>
        <p:txBody>
          <a:bodyPr>
            <a:spAutoFit/>
          </a:bodyPr>
          <a:lstStyle/>
          <a:p>
            <a:r>
              <a:rPr lang="en-US" sz="1200" dirty="0"/>
              <a:t>Source: Bloomberg</a:t>
            </a:r>
          </a:p>
        </p:txBody>
      </p:sp>
      <p:sp>
        <p:nvSpPr>
          <p:cNvPr id="32773" name="Text Box 6"/>
          <p:cNvSpPr txBox="1">
            <a:spLocks noChangeArrowheads="1"/>
          </p:cNvSpPr>
          <p:nvPr/>
        </p:nvSpPr>
        <p:spPr bwMode="auto">
          <a:xfrm>
            <a:off x="2178957" y="1199243"/>
            <a:ext cx="4826000" cy="400110"/>
          </a:xfrm>
          <a:prstGeom prst="rect">
            <a:avLst/>
          </a:prstGeom>
          <a:noFill/>
          <a:ln w="9525">
            <a:noFill/>
            <a:miter lim="800000"/>
            <a:headEnd/>
            <a:tailEnd/>
          </a:ln>
        </p:spPr>
        <p:txBody>
          <a:bodyPr>
            <a:spAutoFit/>
          </a:bodyPr>
          <a:lstStyle/>
          <a:p>
            <a:pPr>
              <a:spcBef>
                <a:spcPct val="50000"/>
              </a:spcBef>
            </a:pPr>
            <a:r>
              <a:rPr lang="en-US" sz="2000" dirty="0">
                <a:latin typeface="+mj-lt"/>
              </a:rPr>
              <a:t>Return vs. Number of Negative Quarters</a:t>
            </a:r>
          </a:p>
        </p:txBody>
      </p:sp>
      <p:sp>
        <p:nvSpPr>
          <p:cNvPr id="32774" name="Text Box 7"/>
          <p:cNvSpPr txBox="1">
            <a:spLocks noChangeArrowheads="1"/>
          </p:cNvSpPr>
          <p:nvPr/>
        </p:nvSpPr>
        <p:spPr bwMode="auto">
          <a:xfrm>
            <a:off x="2790372" y="1590675"/>
            <a:ext cx="3403600" cy="307975"/>
          </a:xfrm>
          <a:prstGeom prst="rect">
            <a:avLst/>
          </a:prstGeom>
          <a:noFill/>
          <a:ln w="9525">
            <a:noFill/>
            <a:miter lim="800000"/>
            <a:headEnd/>
            <a:tailEnd/>
          </a:ln>
        </p:spPr>
        <p:txBody>
          <a:bodyPr>
            <a:spAutoFit/>
          </a:bodyPr>
          <a:lstStyle/>
          <a:p>
            <a:pPr algn="ctr">
              <a:spcBef>
                <a:spcPct val="50000"/>
              </a:spcBef>
            </a:pPr>
            <a:r>
              <a:rPr lang="en-US" sz="1400" dirty="0">
                <a:latin typeface="+mj-lt"/>
              </a:rPr>
              <a:t>January 1, 2003 to December 31, 2012</a:t>
            </a:r>
          </a:p>
        </p:txBody>
      </p:sp>
      <p:sp>
        <p:nvSpPr>
          <p:cNvPr id="32775" name="Rectangle 8"/>
          <p:cNvSpPr>
            <a:spLocks noChangeArrowheads="1"/>
          </p:cNvSpPr>
          <p:nvPr/>
        </p:nvSpPr>
        <p:spPr bwMode="white">
          <a:xfrm>
            <a:off x="327025" y="65088"/>
            <a:ext cx="6062663" cy="320675"/>
          </a:xfrm>
          <a:prstGeom prst="rect">
            <a:avLst/>
          </a:prstGeom>
          <a:noFill/>
          <a:ln w="9525">
            <a:noFill/>
            <a:miter lim="800000"/>
            <a:headEnd/>
            <a:tailEnd/>
          </a:ln>
        </p:spPr>
        <p:txBody>
          <a:bodyPr anchor="b"/>
          <a:lstStyle/>
          <a:p>
            <a:endParaRPr lang="en-US" sz="1600">
              <a:solidFill>
                <a:schemeClr val="accent2"/>
              </a:solidFill>
            </a:endParaRPr>
          </a:p>
        </p:txBody>
      </p:sp>
      <p:sp>
        <p:nvSpPr>
          <p:cNvPr id="9" name="Slide Number Placeholder 8"/>
          <p:cNvSpPr>
            <a:spLocks noGrp="1"/>
          </p:cNvSpPr>
          <p:nvPr>
            <p:ph type="sldNum" sz="quarter" idx="4"/>
          </p:nvPr>
        </p:nvSpPr>
        <p:spPr/>
        <p:txBody>
          <a:bodyPr/>
          <a:lstStyle/>
          <a:p>
            <a:pPr algn="r"/>
            <a:fld id="{C67C72BF-1F5D-4637-B4BC-DD2639B204D9}" type="slidenum">
              <a:rPr lang="en-US" smtClean="0"/>
              <a:pPr algn="r"/>
              <a:t>28</a:t>
            </a:fld>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8"/>
          <p:cNvPicPr>
            <a:picLocks noChangeAspect="1" noChangeArrowheads="1"/>
          </p:cNvPicPr>
          <p:nvPr/>
        </p:nvPicPr>
        <p:blipFill>
          <a:blip r:embed="rId3" cstate="print"/>
          <a:srcRect t="11578" b="8565"/>
          <a:stretch>
            <a:fillRect/>
          </a:stretch>
        </p:blipFill>
        <p:spPr bwMode="auto">
          <a:xfrm>
            <a:off x="215900" y="1045030"/>
            <a:ext cx="8704263" cy="5143046"/>
          </a:xfrm>
          <a:prstGeom prst="rect">
            <a:avLst/>
          </a:prstGeom>
          <a:noFill/>
          <a:ln w="9525">
            <a:noFill/>
            <a:miter lim="800000"/>
            <a:headEnd/>
            <a:tailEnd/>
          </a:ln>
        </p:spPr>
      </p:pic>
      <p:sp>
        <p:nvSpPr>
          <p:cNvPr id="35843" name="Rectangle 2"/>
          <p:cNvSpPr>
            <a:spLocks noGrp="1" noChangeArrowheads="1"/>
          </p:cNvSpPr>
          <p:nvPr>
            <p:ph type="title"/>
          </p:nvPr>
        </p:nvSpPr>
        <p:spPr>
          <a:xfrm>
            <a:off x="327025" y="427038"/>
            <a:ext cx="6062663" cy="443819"/>
          </a:xfrm>
        </p:spPr>
        <p:txBody>
          <a:bodyPr/>
          <a:lstStyle/>
          <a:p>
            <a:pPr eaLnBrk="1" hangingPunct="1"/>
            <a:r>
              <a:rPr lang="en-US" dirty="0" smtClean="0"/>
              <a:t>Reduces Volatility of Returns</a:t>
            </a:r>
          </a:p>
        </p:txBody>
      </p:sp>
      <p:sp>
        <p:nvSpPr>
          <p:cNvPr id="35844" name="Text Box 4"/>
          <p:cNvSpPr txBox="1">
            <a:spLocks noChangeArrowheads="1"/>
          </p:cNvSpPr>
          <p:nvPr/>
        </p:nvSpPr>
        <p:spPr bwMode="auto">
          <a:xfrm>
            <a:off x="1458686" y="6337300"/>
            <a:ext cx="2514600" cy="274638"/>
          </a:xfrm>
          <a:prstGeom prst="rect">
            <a:avLst/>
          </a:prstGeom>
          <a:noFill/>
          <a:ln w="9525">
            <a:noFill/>
            <a:miter lim="800000"/>
            <a:headEnd/>
            <a:tailEnd/>
          </a:ln>
        </p:spPr>
        <p:txBody>
          <a:bodyPr>
            <a:spAutoFit/>
          </a:bodyPr>
          <a:lstStyle/>
          <a:p>
            <a:r>
              <a:rPr lang="en-US" sz="1200"/>
              <a:t>Source: Bloomberg</a:t>
            </a:r>
          </a:p>
        </p:txBody>
      </p:sp>
      <p:sp>
        <p:nvSpPr>
          <p:cNvPr id="35845" name="Rectangle 5"/>
          <p:cNvSpPr>
            <a:spLocks noChangeArrowheads="1"/>
          </p:cNvSpPr>
          <p:nvPr/>
        </p:nvSpPr>
        <p:spPr bwMode="white">
          <a:xfrm>
            <a:off x="327025" y="65088"/>
            <a:ext cx="6062663" cy="320675"/>
          </a:xfrm>
          <a:prstGeom prst="rect">
            <a:avLst/>
          </a:prstGeom>
          <a:noFill/>
          <a:ln w="9525">
            <a:noFill/>
            <a:miter lim="800000"/>
            <a:headEnd/>
            <a:tailEnd/>
          </a:ln>
        </p:spPr>
        <p:txBody>
          <a:bodyPr anchor="b"/>
          <a:lstStyle/>
          <a:p>
            <a:endParaRPr lang="en-US" sz="1600">
              <a:solidFill>
                <a:schemeClr val="accent2"/>
              </a:solidFill>
            </a:endParaRPr>
          </a:p>
        </p:txBody>
      </p:sp>
      <p:sp>
        <p:nvSpPr>
          <p:cNvPr id="399370" name="AutoShape 10"/>
          <p:cNvSpPr>
            <a:spLocks/>
          </p:cNvSpPr>
          <p:nvPr/>
        </p:nvSpPr>
        <p:spPr bwMode="auto">
          <a:xfrm>
            <a:off x="554491" y="4982256"/>
            <a:ext cx="46037" cy="742950"/>
          </a:xfrm>
          <a:prstGeom prst="leftBrace">
            <a:avLst>
              <a:gd name="adj1" fmla="val 58650"/>
              <a:gd name="adj2" fmla="val 50000"/>
            </a:avLst>
          </a:prstGeom>
          <a:noFill/>
          <a:ln w="28575">
            <a:solidFill>
              <a:srgbClr val="FF00FF"/>
            </a:solidFill>
            <a:round/>
            <a:headEnd/>
            <a:tailEnd/>
          </a:ln>
        </p:spPr>
        <p:txBody>
          <a:bodyPr wrap="none" anchor="ctr"/>
          <a:lstStyle/>
          <a:p>
            <a:endParaRPr lang="en-US"/>
          </a:p>
        </p:txBody>
      </p:sp>
      <p:sp>
        <p:nvSpPr>
          <p:cNvPr id="399371" name="AutoShape 11"/>
          <p:cNvSpPr>
            <a:spLocks/>
          </p:cNvSpPr>
          <p:nvPr/>
        </p:nvSpPr>
        <p:spPr bwMode="auto">
          <a:xfrm>
            <a:off x="2205038" y="4968875"/>
            <a:ext cx="100012" cy="601663"/>
          </a:xfrm>
          <a:prstGeom prst="rightBrace">
            <a:avLst>
              <a:gd name="adj1" fmla="val 40106"/>
              <a:gd name="adj2" fmla="val 50000"/>
            </a:avLst>
          </a:prstGeom>
          <a:noFill/>
          <a:ln w="28575">
            <a:solidFill>
              <a:srgbClr val="00FF00"/>
            </a:solidFill>
            <a:round/>
            <a:headEnd/>
            <a:tailEnd/>
          </a:ln>
        </p:spPr>
        <p:txBody>
          <a:bodyPr wrap="none" anchor="ctr"/>
          <a:lstStyle/>
          <a:p>
            <a:endParaRPr lang="en-US"/>
          </a:p>
        </p:txBody>
      </p:sp>
      <p:sp>
        <p:nvSpPr>
          <p:cNvPr id="8" name="Slide Number Placeholder 7"/>
          <p:cNvSpPr>
            <a:spLocks noGrp="1"/>
          </p:cNvSpPr>
          <p:nvPr>
            <p:ph type="sldNum" sz="quarter" idx="4"/>
          </p:nvPr>
        </p:nvSpPr>
        <p:spPr/>
        <p:txBody>
          <a:bodyPr/>
          <a:lstStyle/>
          <a:p>
            <a:pPr algn="r"/>
            <a:fld id="{C67C72BF-1F5D-4637-B4BC-DD2639B204D9}" type="slidenum">
              <a:rPr lang="en-US" smtClean="0"/>
              <a:pPr algn="r"/>
              <a:t>29</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99371"/>
                                        </p:tgtEl>
                                        <p:attrNameLst>
                                          <p:attrName>style.visibility</p:attrName>
                                        </p:attrNameLst>
                                      </p:cBhvr>
                                      <p:to>
                                        <p:strVal val="visible"/>
                                      </p:to>
                                    </p:set>
                                    <p:anim calcmode="lin" valueType="num">
                                      <p:cBhvr additive="base">
                                        <p:cTn id="7" dur="500" fill="hold"/>
                                        <p:tgtEl>
                                          <p:spTgt spid="399371"/>
                                        </p:tgtEl>
                                        <p:attrNameLst>
                                          <p:attrName>ppt_x</p:attrName>
                                        </p:attrNameLst>
                                      </p:cBhvr>
                                      <p:tavLst>
                                        <p:tav tm="0">
                                          <p:val>
                                            <p:strVal val="#ppt_x"/>
                                          </p:val>
                                        </p:tav>
                                        <p:tav tm="100000">
                                          <p:val>
                                            <p:strVal val="#ppt_x"/>
                                          </p:val>
                                        </p:tav>
                                      </p:tavLst>
                                    </p:anim>
                                    <p:anim calcmode="lin" valueType="num">
                                      <p:cBhvr additive="base">
                                        <p:cTn id="8" dur="500" fill="hold"/>
                                        <p:tgtEl>
                                          <p:spTgt spid="399371"/>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99370"/>
                                        </p:tgtEl>
                                        <p:attrNameLst>
                                          <p:attrName>style.visibility</p:attrName>
                                        </p:attrNameLst>
                                      </p:cBhvr>
                                      <p:to>
                                        <p:strVal val="visible"/>
                                      </p:to>
                                    </p:set>
                                    <p:anim calcmode="lin" valueType="num">
                                      <p:cBhvr additive="base">
                                        <p:cTn id="11" dur="500" fill="hold"/>
                                        <p:tgtEl>
                                          <p:spTgt spid="399370"/>
                                        </p:tgtEl>
                                        <p:attrNameLst>
                                          <p:attrName>ppt_x</p:attrName>
                                        </p:attrNameLst>
                                      </p:cBhvr>
                                      <p:tavLst>
                                        <p:tav tm="0">
                                          <p:val>
                                            <p:strVal val="#ppt_x"/>
                                          </p:val>
                                        </p:tav>
                                        <p:tav tm="100000">
                                          <p:val>
                                            <p:strVal val="#ppt_x"/>
                                          </p:val>
                                        </p:tav>
                                      </p:tavLst>
                                    </p:anim>
                                    <p:anim calcmode="lin" valueType="num">
                                      <p:cBhvr additive="base">
                                        <p:cTn id="12" dur="500" fill="hold"/>
                                        <p:tgtEl>
                                          <p:spTgt spid="39937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70" grpId="0" animBg="1"/>
      <p:bldP spid="39937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a:xfrm>
            <a:off x="327025" y="427038"/>
            <a:ext cx="6062663" cy="465591"/>
          </a:xfrm>
        </p:spPr>
        <p:txBody>
          <a:bodyPr>
            <a:normAutofit fontScale="90000"/>
          </a:bodyPr>
          <a:lstStyle/>
          <a:p>
            <a:pPr eaLnBrk="1" hangingPunct="1"/>
            <a:r>
              <a:rPr lang="en-US" dirty="0" smtClean="0"/>
              <a:t>Do you really need most of your funds within the next 24 hours?</a:t>
            </a:r>
          </a:p>
        </p:txBody>
      </p:sp>
      <p:sp>
        <p:nvSpPr>
          <p:cNvPr id="1028" name="Rectangle 7"/>
          <p:cNvSpPr>
            <a:spLocks noChangeArrowheads="1"/>
          </p:cNvSpPr>
          <p:nvPr/>
        </p:nvSpPr>
        <p:spPr bwMode="white">
          <a:xfrm>
            <a:off x="327025" y="65088"/>
            <a:ext cx="6062663" cy="320675"/>
          </a:xfrm>
          <a:prstGeom prst="rect">
            <a:avLst/>
          </a:prstGeom>
          <a:noFill/>
          <a:ln w="9525">
            <a:noFill/>
            <a:miter lim="800000"/>
            <a:headEnd/>
            <a:tailEnd/>
          </a:ln>
        </p:spPr>
        <p:txBody>
          <a:bodyPr anchor="b"/>
          <a:lstStyle/>
          <a:p>
            <a:endParaRPr lang="en-US" sz="1600" dirty="0">
              <a:solidFill>
                <a:schemeClr val="accent2"/>
              </a:solidFill>
            </a:endParaRPr>
          </a:p>
        </p:txBody>
      </p:sp>
      <p:graphicFrame>
        <p:nvGraphicFramePr>
          <p:cNvPr id="1026" name="Object 16"/>
          <p:cNvGraphicFramePr>
            <a:graphicFrameLocks noGrp="1" noChangeAspect="1"/>
          </p:cNvGraphicFramePr>
          <p:nvPr>
            <p:ph sz="half" idx="2"/>
          </p:nvPr>
        </p:nvGraphicFramePr>
        <p:xfrm>
          <a:off x="725488" y="2044700"/>
          <a:ext cx="7577137" cy="4140200"/>
        </p:xfrm>
        <a:graphic>
          <a:graphicData uri="http://schemas.openxmlformats.org/presentationml/2006/ole">
            <mc:AlternateContent xmlns:mc="http://schemas.openxmlformats.org/markup-compatibility/2006">
              <mc:Choice xmlns:v="urn:schemas-microsoft-com:vml" Requires="v">
                <p:oleObj spid="_x0000_s4106" name="Chart" r:id="rId5" imgW="7486802" imgH="3438449" progId="Excel.Sheet.8">
                  <p:embed/>
                </p:oleObj>
              </mc:Choice>
              <mc:Fallback>
                <p:oleObj name="Chart" r:id="rId5" imgW="7486802" imgH="3438449" progId="Excel.Sheet.8">
                  <p:embed/>
                  <p:pic>
                    <p:nvPicPr>
                      <p:cNvPr id="0" name="Object 1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25488" y="2044700"/>
                        <a:ext cx="7577137" cy="414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29" name="Text Box 17"/>
          <p:cNvSpPr txBox="1">
            <a:spLocks noChangeArrowheads="1"/>
          </p:cNvSpPr>
          <p:nvPr/>
        </p:nvSpPr>
        <p:spPr bwMode="auto">
          <a:xfrm>
            <a:off x="2660650" y="1600200"/>
            <a:ext cx="3810000" cy="400110"/>
          </a:xfrm>
          <a:prstGeom prst="rect">
            <a:avLst/>
          </a:prstGeom>
          <a:noFill/>
          <a:ln w="9525">
            <a:noFill/>
            <a:miter lim="800000"/>
            <a:headEnd/>
            <a:tailEnd/>
          </a:ln>
        </p:spPr>
        <p:txBody>
          <a:bodyPr>
            <a:spAutoFit/>
          </a:bodyPr>
          <a:lstStyle/>
          <a:p>
            <a:pPr algn="ctr">
              <a:spcBef>
                <a:spcPct val="50000"/>
              </a:spcBef>
            </a:pPr>
            <a:r>
              <a:rPr lang="en-US" sz="2000" dirty="0"/>
              <a:t>Maturity Distribution – to final</a:t>
            </a:r>
          </a:p>
        </p:txBody>
      </p:sp>
      <p:pic>
        <p:nvPicPr>
          <p:cNvPr id="6" name="Picture 2" descr="http://t3.gstatic.com/images?q=tbn:ANd9GcTp-VhSdJnaXlpjqU0TmjwpAJio539TZoPRm9pTUz3I2o8dcqFGcQ"/>
          <p:cNvPicPr>
            <a:picLocks noChangeAspect="1" noChangeArrowheads="1"/>
          </p:cNvPicPr>
          <p:nvPr/>
        </p:nvPicPr>
        <p:blipFill>
          <a:blip r:embed="rId7" cstate="print"/>
          <a:srcRect/>
          <a:stretch>
            <a:fillRect/>
          </a:stretch>
        </p:blipFill>
        <p:spPr bwMode="auto">
          <a:xfrm>
            <a:off x="188259" y="6257365"/>
            <a:ext cx="1604682" cy="600635"/>
          </a:xfrm>
          <a:prstGeom prst="rect">
            <a:avLst/>
          </a:prstGeom>
          <a:noFill/>
        </p:spPr>
      </p:pic>
      <p:sp>
        <p:nvSpPr>
          <p:cNvPr id="7" name="Slide Number Placeholder 6"/>
          <p:cNvSpPr>
            <a:spLocks noGrp="1"/>
          </p:cNvSpPr>
          <p:nvPr>
            <p:ph type="sldNum" sz="quarter" idx="4"/>
          </p:nvPr>
        </p:nvSpPr>
        <p:spPr/>
        <p:txBody>
          <a:bodyPr/>
          <a:lstStyle/>
          <a:p>
            <a:pPr algn="r"/>
            <a:fld id="{C67C72BF-1F5D-4637-B4BC-DD2639B204D9}" type="slidenum">
              <a:rPr lang="en-US" smtClean="0"/>
              <a:pPr algn="r"/>
              <a:t>3</a:t>
            </a:fld>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979821" y="2260214"/>
            <a:ext cx="5146593" cy="1362075"/>
          </a:xfrm>
        </p:spPr>
        <p:txBody>
          <a:bodyPr/>
          <a:lstStyle/>
          <a:p>
            <a:r>
              <a:rPr lang="en-US" dirty="0"/>
              <a:t>Duration Management - Looking </a:t>
            </a:r>
            <a:r>
              <a:rPr lang="en-US" dirty="0" smtClean="0"/>
              <a:t>Forward</a:t>
            </a:r>
            <a:endParaRPr lang="en-US" dirty="0"/>
          </a:p>
        </p:txBody>
      </p:sp>
      <p:sp>
        <p:nvSpPr>
          <p:cNvPr id="4" name="Footer Placeholder 3"/>
          <p:cNvSpPr>
            <a:spLocks noGrp="1"/>
          </p:cNvSpPr>
          <p:nvPr>
            <p:ph type="ftr" sz="quarter" idx="16"/>
          </p:nvPr>
        </p:nvSpPr>
        <p:spPr/>
        <p:txBody>
          <a:bodyPr/>
          <a:lstStyle/>
          <a:p>
            <a:r>
              <a:rPr lang="en-US" smtClean="0"/>
              <a:t>Last saved: Thursday, July 19, 2012 at 7:29 PM</a:t>
            </a:r>
            <a:endParaRPr lang="en-US" dirty="0"/>
          </a:p>
        </p:txBody>
      </p:sp>
      <p:sp>
        <p:nvSpPr>
          <p:cNvPr id="7" name="Slide Number Placeholder 6"/>
          <p:cNvSpPr>
            <a:spLocks noGrp="1"/>
          </p:cNvSpPr>
          <p:nvPr>
            <p:ph type="sldNum" sz="quarter" idx="10"/>
          </p:nvPr>
        </p:nvSpPr>
        <p:spPr/>
        <p:txBody>
          <a:bodyPr/>
          <a:lstStyle/>
          <a:p>
            <a:fld id="{CC290CF9-5392-433A-B09C-7B82EA5B626C}" type="slidenum">
              <a:rPr lang="en-US" smtClean="0"/>
              <a:pPr/>
              <a:t>30</a:t>
            </a:fld>
            <a:endParaRPr lang="en-US" dirty="0"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8"/>
          <p:cNvGraphicFramePr>
            <a:graphicFrameLocks/>
          </p:cNvGraphicFramePr>
          <p:nvPr/>
        </p:nvGraphicFramePr>
        <p:xfrm>
          <a:off x="595129" y="1219200"/>
          <a:ext cx="7687634" cy="5085907"/>
        </p:xfrm>
        <a:graphic>
          <a:graphicData uri="http://schemas.openxmlformats.org/drawingml/2006/chart">
            <c:chart xmlns:c="http://schemas.openxmlformats.org/drawingml/2006/chart" xmlns:r="http://schemas.openxmlformats.org/officeDocument/2006/relationships" r:id="rId3"/>
          </a:graphicData>
        </a:graphic>
      </p:graphicFrame>
      <p:sp>
        <p:nvSpPr>
          <p:cNvPr id="37891" name="Rectangle 3"/>
          <p:cNvSpPr>
            <a:spLocks noGrp="1" noChangeArrowheads="1"/>
          </p:cNvSpPr>
          <p:nvPr>
            <p:ph type="title"/>
          </p:nvPr>
        </p:nvSpPr>
        <p:spPr>
          <a:xfrm>
            <a:off x="327025" y="293915"/>
            <a:ext cx="6062663" cy="468086"/>
          </a:xfrm>
        </p:spPr>
        <p:txBody>
          <a:bodyPr/>
          <a:lstStyle/>
          <a:p>
            <a:pPr eaLnBrk="1" hangingPunct="1"/>
            <a:r>
              <a:rPr lang="en-US" dirty="0" smtClean="0"/>
              <a:t>Duration Management</a:t>
            </a:r>
          </a:p>
        </p:txBody>
      </p:sp>
      <p:sp>
        <p:nvSpPr>
          <p:cNvPr id="37892" name="Text Box 5"/>
          <p:cNvSpPr txBox="1">
            <a:spLocks noChangeArrowheads="1"/>
          </p:cNvSpPr>
          <p:nvPr/>
        </p:nvSpPr>
        <p:spPr bwMode="auto">
          <a:xfrm>
            <a:off x="1578428" y="6364514"/>
            <a:ext cx="2514600" cy="274638"/>
          </a:xfrm>
          <a:prstGeom prst="rect">
            <a:avLst/>
          </a:prstGeom>
          <a:noFill/>
          <a:ln w="9525">
            <a:noFill/>
            <a:miter lim="800000"/>
            <a:headEnd/>
            <a:tailEnd/>
          </a:ln>
        </p:spPr>
        <p:txBody>
          <a:bodyPr>
            <a:spAutoFit/>
          </a:bodyPr>
          <a:lstStyle/>
          <a:p>
            <a:r>
              <a:rPr lang="en-US" sz="1200" b="0"/>
              <a:t>Source: Bloomberg</a:t>
            </a:r>
          </a:p>
        </p:txBody>
      </p:sp>
      <p:sp>
        <p:nvSpPr>
          <p:cNvPr id="37893" name="Rectangle 6"/>
          <p:cNvSpPr>
            <a:spLocks noChangeArrowheads="1"/>
          </p:cNvSpPr>
          <p:nvPr/>
        </p:nvSpPr>
        <p:spPr bwMode="white">
          <a:xfrm>
            <a:off x="327025" y="65088"/>
            <a:ext cx="6062663" cy="320675"/>
          </a:xfrm>
          <a:prstGeom prst="rect">
            <a:avLst/>
          </a:prstGeom>
          <a:noFill/>
          <a:ln w="9525">
            <a:noFill/>
            <a:miter lim="800000"/>
            <a:headEnd/>
            <a:tailEnd/>
          </a:ln>
        </p:spPr>
        <p:txBody>
          <a:bodyPr anchor="b"/>
          <a:lstStyle/>
          <a:p>
            <a:endParaRPr lang="en-US" sz="1600" b="0">
              <a:solidFill>
                <a:srgbClr val="C77E5B"/>
              </a:solidFill>
            </a:endParaRPr>
          </a:p>
        </p:txBody>
      </p:sp>
      <p:sp>
        <p:nvSpPr>
          <p:cNvPr id="6" name="Line 30"/>
          <p:cNvSpPr>
            <a:spLocks noChangeShapeType="1"/>
          </p:cNvSpPr>
          <p:nvPr/>
        </p:nvSpPr>
        <p:spPr bwMode="auto">
          <a:xfrm flipH="1" flipV="1">
            <a:off x="2450193" y="1971449"/>
            <a:ext cx="11113" cy="327025"/>
          </a:xfrm>
          <a:prstGeom prst="line">
            <a:avLst/>
          </a:prstGeom>
          <a:noFill/>
          <a:ln w="28575">
            <a:solidFill>
              <a:srgbClr val="66FF33"/>
            </a:solidFill>
            <a:round/>
            <a:headEnd type="triangle" w="med" len="med"/>
            <a:tailEnd/>
          </a:ln>
        </p:spPr>
        <p:txBody>
          <a:bodyPr/>
          <a:lstStyle/>
          <a:p>
            <a:endParaRPr lang="en-US"/>
          </a:p>
        </p:txBody>
      </p:sp>
      <p:sp>
        <p:nvSpPr>
          <p:cNvPr id="7" name="Line 28"/>
          <p:cNvSpPr>
            <a:spLocks noChangeShapeType="1"/>
          </p:cNvSpPr>
          <p:nvPr/>
        </p:nvSpPr>
        <p:spPr bwMode="auto">
          <a:xfrm flipV="1">
            <a:off x="7668532" y="4891314"/>
            <a:ext cx="0" cy="330200"/>
          </a:xfrm>
          <a:prstGeom prst="line">
            <a:avLst/>
          </a:prstGeom>
          <a:noFill/>
          <a:ln w="28575">
            <a:solidFill>
              <a:srgbClr val="FF0066"/>
            </a:solidFill>
            <a:round/>
            <a:headEnd type="triangle" w="med" len="med"/>
            <a:tailEnd/>
          </a:ln>
        </p:spPr>
        <p:txBody>
          <a:bodyPr/>
          <a:lstStyle/>
          <a:p>
            <a:endParaRPr lang="en-US"/>
          </a:p>
        </p:txBody>
      </p:sp>
      <p:cxnSp>
        <p:nvCxnSpPr>
          <p:cNvPr id="37896" name="Straight Connector 10"/>
          <p:cNvCxnSpPr>
            <a:cxnSpLocks noChangeShapeType="1"/>
          </p:cNvCxnSpPr>
          <p:nvPr/>
        </p:nvCxnSpPr>
        <p:spPr bwMode="auto">
          <a:xfrm>
            <a:off x="1466850" y="4091215"/>
            <a:ext cx="6262688" cy="0"/>
          </a:xfrm>
          <a:prstGeom prst="line">
            <a:avLst/>
          </a:prstGeom>
          <a:noFill/>
          <a:ln w="31750" algn="ctr">
            <a:solidFill>
              <a:srgbClr val="7AB8CF"/>
            </a:solidFill>
            <a:round/>
            <a:headEnd/>
            <a:tailEnd/>
          </a:ln>
        </p:spPr>
      </p:cxnSp>
      <p:sp>
        <p:nvSpPr>
          <p:cNvPr id="10" name="Slide Number Placeholder 9"/>
          <p:cNvSpPr>
            <a:spLocks noGrp="1"/>
          </p:cNvSpPr>
          <p:nvPr>
            <p:ph type="sldNum" sz="quarter" idx="4"/>
          </p:nvPr>
        </p:nvSpPr>
        <p:spPr/>
        <p:txBody>
          <a:bodyPr/>
          <a:lstStyle/>
          <a:p>
            <a:pPr algn="r"/>
            <a:fld id="{C67C72BF-1F5D-4637-B4BC-DD2639B204D9}" type="slidenum">
              <a:rPr lang="en-US" smtClean="0"/>
              <a:pPr algn="r"/>
              <a:t>31</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327025" y="427038"/>
            <a:ext cx="6062663" cy="411162"/>
          </a:xfrm>
        </p:spPr>
        <p:txBody>
          <a:bodyPr/>
          <a:lstStyle/>
          <a:p>
            <a:pPr eaLnBrk="1" hangingPunct="1"/>
            <a:r>
              <a:rPr lang="en-US" dirty="0" smtClean="0"/>
              <a:t>Yield Curve - top of the interest rate cycle</a:t>
            </a:r>
          </a:p>
        </p:txBody>
      </p:sp>
      <p:sp>
        <p:nvSpPr>
          <p:cNvPr id="38915" name="Rectangle 3"/>
          <p:cNvSpPr>
            <a:spLocks noGrp="1" noChangeArrowheads="1"/>
          </p:cNvSpPr>
          <p:nvPr>
            <p:ph type="body" sz="half" idx="1"/>
          </p:nvPr>
        </p:nvSpPr>
        <p:spPr>
          <a:xfrm>
            <a:off x="470354" y="1037318"/>
            <a:ext cx="7975600" cy="342900"/>
          </a:xfrm>
        </p:spPr>
        <p:txBody>
          <a:bodyPr>
            <a:normAutofit lnSpcReduction="10000"/>
          </a:bodyPr>
          <a:lstStyle/>
          <a:p>
            <a:pPr marL="177800" indent="-177800" eaLnBrk="1" hangingPunct="1">
              <a:spcBef>
                <a:spcPct val="0"/>
              </a:spcBef>
              <a:buFont typeface="Arial" pitchFamily="34" charset="0"/>
              <a:buNone/>
            </a:pPr>
            <a:r>
              <a:rPr lang="en-US" sz="1400" dirty="0" smtClean="0"/>
              <a:t>   </a:t>
            </a:r>
            <a:r>
              <a:rPr lang="en-US" sz="2000" dirty="0" smtClean="0"/>
              <a:t>The curve is inverted, enticing investors to stay short.</a:t>
            </a:r>
          </a:p>
        </p:txBody>
      </p:sp>
      <p:sp>
        <p:nvSpPr>
          <p:cNvPr id="38916" name="Text Box 4"/>
          <p:cNvSpPr txBox="1">
            <a:spLocks noChangeArrowheads="1"/>
          </p:cNvSpPr>
          <p:nvPr/>
        </p:nvSpPr>
        <p:spPr bwMode="auto">
          <a:xfrm>
            <a:off x="1469570" y="6376533"/>
            <a:ext cx="2514600" cy="274638"/>
          </a:xfrm>
          <a:prstGeom prst="rect">
            <a:avLst/>
          </a:prstGeom>
          <a:noFill/>
          <a:ln w="9525">
            <a:noFill/>
            <a:miter lim="800000"/>
            <a:headEnd/>
            <a:tailEnd/>
          </a:ln>
        </p:spPr>
        <p:txBody>
          <a:bodyPr>
            <a:spAutoFit/>
          </a:bodyPr>
          <a:lstStyle/>
          <a:p>
            <a:r>
              <a:rPr lang="en-US" sz="1200" dirty="0"/>
              <a:t>Source: Bloomberg</a:t>
            </a:r>
          </a:p>
        </p:txBody>
      </p:sp>
      <p:sp>
        <p:nvSpPr>
          <p:cNvPr id="38917" name="Rectangle 5"/>
          <p:cNvSpPr>
            <a:spLocks noChangeArrowheads="1"/>
          </p:cNvSpPr>
          <p:nvPr/>
        </p:nvSpPr>
        <p:spPr bwMode="white">
          <a:xfrm>
            <a:off x="327025" y="65088"/>
            <a:ext cx="6062663" cy="320675"/>
          </a:xfrm>
          <a:prstGeom prst="rect">
            <a:avLst/>
          </a:prstGeom>
          <a:noFill/>
          <a:ln w="9525">
            <a:noFill/>
            <a:miter lim="800000"/>
            <a:headEnd/>
            <a:tailEnd/>
          </a:ln>
        </p:spPr>
        <p:txBody>
          <a:bodyPr anchor="b"/>
          <a:lstStyle/>
          <a:p>
            <a:endParaRPr lang="en-US" sz="1600">
              <a:solidFill>
                <a:schemeClr val="accent2"/>
              </a:solidFill>
            </a:endParaRPr>
          </a:p>
        </p:txBody>
      </p:sp>
      <p:sp>
        <p:nvSpPr>
          <p:cNvPr id="38918" name="Text Box 8"/>
          <p:cNvSpPr txBox="1">
            <a:spLocks noChangeArrowheads="1"/>
          </p:cNvSpPr>
          <p:nvPr/>
        </p:nvSpPr>
        <p:spPr bwMode="auto">
          <a:xfrm>
            <a:off x="6400800" y="5016500"/>
            <a:ext cx="1574800" cy="274638"/>
          </a:xfrm>
          <a:prstGeom prst="rect">
            <a:avLst/>
          </a:prstGeom>
          <a:noFill/>
          <a:ln w="9525">
            <a:noFill/>
            <a:miter lim="800000"/>
            <a:headEnd/>
            <a:tailEnd/>
          </a:ln>
        </p:spPr>
        <p:txBody>
          <a:bodyPr>
            <a:spAutoFit/>
          </a:bodyPr>
          <a:lstStyle/>
          <a:p>
            <a:pPr>
              <a:spcBef>
                <a:spcPct val="50000"/>
              </a:spcBef>
            </a:pPr>
            <a:r>
              <a:rPr lang="en-US" sz="1200">
                <a:solidFill>
                  <a:schemeClr val="bg1"/>
                </a:solidFill>
              </a:rPr>
              <a:t>Lengthen Maturity</a:t>
            </a:r>
          </a:p>
        </p:txBody>
      </p:sp>
      <p:pic>
        <p:nvPicPr>
          <p:cNvPr id="38919" name="Picture 11"/>
          <p:cNvPicPr>
            <a:picLocks noChangeAspect="1" noChangeArrowheads="1"/>
          </p:cNvPicPr>
          <p:nvPr/>
        </p:nvPicPr>
        <p:blipFill>
          <a:blip r:embed="rId3" cstate="print"/>
          <a:srcRect/>
          <a:stretch>
            <a:fillRect/>
          </a:stretch>
        </p:blipFill>
        <p:spPr bwMode="auto">
          <a:xfrm>
            <a:off x="647700" y="1480458"/>
            <a:ext cx="8024813" cy="4702628"/>
          </a:xfrm>
          <a:prstGeom prst="rect">
            <a:avLst/>
          </a:prstGeom>
          <a:noFill/>
          <a:ln w="9525">
            <a:noFill/>
            <a:miter lim="800000"/>
            <a:headEnd/>
            <a:tailEnd/>
          </a:ln>
        </p:spPr>
      </p:pic>
      <p:sp>
        <p:nvSpPr>
          <p:cNvPr id="38920" name="AutoShape 12"/>
          <p:cNvSpPr>
            <a:spLocks/>
          </p:cNvSpPr>
          <p:nvPr/>
        </p:nvSpPr>
        <p:spPr bwMode="auto">
          <a:xfrm rot="-1027159">
            <a:off x="1745965" y="2510745"/>
            <a:ext cx="415925" cy="2702992"/>
          </a:xfrm>
          <a:prstGeom prst="rightBrace">
            <a:avLst>
              <a:gd name="adj1" fmla="val 44293"/>
              <a:gd name="adj2" fmla="val 50000"/>
            </a:avLst>
          </a:prstGeom>
          <a:noFill/>
          <a:ln w="9525">
            <a:solidFill>
              <a:srgbClr val="66FF33"/>
            </a:solidFill>
            <a:round/>
            <a:headEnd/>
            <a:tailEnd/>
          </a:ln>
        </p:spPr>
        <p:txBody>
          <a:bodyPr wrap="none" anchor="ctr"/>
          <a:lstStyle/>
          <a:p>
            <a:endParaRPr lang="en-US"/>
          </a:p>
        </p:txBody>
      </p:sp>
      <p:sp>
        <p:nvSpPr>
          <p:cNvPr id="38921" name="Text Box 13"/>
          <p:cNvSpPr txBox="1">
            <a:spLocks noChangeArrowheads="1"/>
          </p:cNvSpPr>
          <p:nvPr/>
        </p:nvSpPr>
        <p:spPr bwMode="auto">
          <a:xfrm>
            <a:off x="2237014" y="3565072"/>
            <a:ext cx="1524000" cy="304800"/>
          </a:xfrm>
          <a:prstGeom prst="rect">
            <a:avLst/>
          </a:prstGeom>
          <a:noFill/>
          <a:ln w="9525">
            <a:noFill/>
            <a:miter lim="800000"/>
            <a:headEnd/>
            <a:tailEnd/>
          </a:ln>
        </p:spPr>
        <p:txBody>
          <a:bodyPr>
            <a:spAutoFit/>
          </a:bodyPr>
          <a:lstStyle/>
          <a:p>
            <a:pPr>
              <a:spcBef>
                <a:spcPct val="50000"/>
              </a:spcBef>
            </a:pPr>
            <a:r>
              <a:rPr lang="en-US" sz="1400" dirty="0">
                <a:solidFill>
                  <a:srgbClr val="66FF33"/>
                </a:solidFill>
              </a:rPr>
              <a:t>-40 Basis Points</a:t>
            </a:r>
          </a:p>
        </p:txBody>
      </p:sp>
      <p:sp>
        <p:nvSpPr>
          <p:cNvPr id="10" name="Slide Number Placeholder 9"/>
          <p:cNvSpPr>
            <a:spLocks noGrp="1"/>
          </p:cNvSpPr>
          <p:nvPr>
            <p:ph type="sldNum" sz="quarter" idx="4"/>
          </p:nvPr>
        </p:nvSpPr>
        <p:spPr/>
        <p:txBody>
          <a:bodyPr/>
          <a:lstStyle/>
          <a:p>
            <a:pPr algn="r"/>
            <a:fld id="{C67C72BF-1F5D-4637-B4BC-DD2639B204D9}" type="slidenum">
              <a:rPr lang="en-US" smtClean="0"/>
              <a:pPr algn="r"/>
              <a:t>32</a:t>
            </a:fld>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8" name="Picture 10"/>
          <p:cNvPicPr>
            <a:picLocks noChangeAspect="1" noChangeArrowheads="1"/>
          </p:cNvPicPr>
          <p:nvPr/>
        </p:nvPicPr>
        <p:blipFill>
          <a:blip r:embed="rId3" cstate="print"/>
          <a:srcRect t="21957" b="8989"/>
          <a:stretch>
            <a:fillRect/>
          </a:stretch>
        </p:blipFill>
        <p:spPr bwMode="auto">
          <a:xfrm>
            <a:off x="382588" y="1796144"/>
            <a:ext cx="8421687" cy="4354286"/>
          </a:xfrm>
          <a:prstGeom prst="rect">
            <a:avLst/>
          </a:prstGeom>
          <a:noFill/>
          <a:ln w="9525">
            <a:noFill/>
            <a:miter lim="800000"/>
            <a:headEnd/>
            <a:tailEnd/>
          </a:ln>
        </p:spPr>
      </p:pic>
      <p:sp>
        <p:nvSpPr>
          <p:cNvPr id="39939" name="Rectangle 3"/>
          <p:cNvSpPr>
            <a:spLocks noGrp="1" noChangeArrowheads="1"/>
          </p:cNvSpPr>
          <p:nvPr>
            <p:ph type="title"/>
          </p:nvPr>
        </p:nvSpPr>
        <p:spPr>
          <a:xfrm>
            <a:off x="327025" y="427038"/>
            <a:ext cx="6418263" cy="422048"/>
          </a:xfrm>
        </p:spPr>
        <p:txBody>
          <a:bodyPr/>
          <a:lstStyle/>
          <a:p>
            <a:pPr eaLnBrk="1" hangingPunct="1"/>
            <a:r>
              <a:rPr lang="en-US" dirty="0" smtClean="0"/>
              <a:t>Yield Curve - bottom of the interest rate cycle</a:t>
            </a:r>
          </a:p>
        </p:txBody>
      </p:sp>
      <p:sp>
        <p:nvSpPr>
          <p:cNvPr id="39940" name="Rectangle 4"/>
          <p:cNvSpPr>
            <a:spLocks noGrp="1" noChangeArrowheads="1"/>
          </p:cNvSpPr>
          <p:nvPr>
            <p:ph type="body" sz="half" idx="1"/>
          </p:nvPr>
        </p:nvSpPr>
        <p:spPr>
          <a:xfrm>
            <a:off x="339725" y="1186089"/>
            <a:ext cx="8804275" cy="533400"/>
          </a:xfrm>
        </p:spPr>
        <p:txBody>
          <a:bodyPr>
            <a:normAutofit lnSpcReduction="10000"/>
          </a:bodyPr>
          <a:lstStyle/>
          <a:p>
            <a:pPr marL="177800" indent="-177800" eaLnBrk="1" hangingPunct="1">
              <a:lnSpc>
                <a:spcPct val="90000"/>
              </a:lnSpc>
              <a:spcBef>
                <a:spcPct val="0"/>
              </a:spcBef>
              <a:buFont typeface="Arial" pitchFamily="34" charset="0"/>
              <a:buNone/>
            </a:pPr>
            <a:r>
              <a:rPr lang="en-US" sz="1400" dirty="0" smtClean="0"/>
              <a:t>   </a:t>
            </a:r>
            <a:r>
              <a:rPr lang="en-US" sz="2000" dirty="0" smtClean="0"/>
              <a:t>The curve is steeply sloped, enticing investors to extend maturities, lower quality or take on extension risk.</a:t>
            </a:r>
          </a:p>
        </p:txBody>
      </p:sp>
      <p:sp>
        <p:nvSpPr>
          <p:cNvPr id="39941" name="Text Box 5"/>
          <p:cNvSpPr txBox="1">
            <a:spLocks noChangeArrowheads="1"/>
          </p:cNvSpPr>
          <p:nvPr/>
        </p:nvSpPr>
        <p:spPr bwMode="auto">
          <a:xfrm>
            <a:off x="1564341" y="6447118"/>
            <a:ext cx="2514600" cy="274638"/>
          </a:xfrm>
          <a:prstGeom prst="rect">
            <a:avLst/>
          </a:prstGeom>
          <a:noFill/>
          <a:ln w="9525">
            <a:noFill/>
            <a:miter lim="800000"/>
            <a:headEnd/>
            <a:tailEnd/>
          </a:ln>
        </p:spPr>
        <p:txBody>
          <a:bodyPr>
            <a:spAutoFit/>
          </a:bodyPr>
          <a:lstStyle/>
          <a:p>
            <a:r>
              <a:rPr lang="en-US" sz="1200" dirty="0"/>
              <a:t>Source: Bloomberg</a:t>
            </a:r>
          </a:p>
        </p:txBody>
      </p:sp>
      <p:sp>
        <p:nvSpPr>
          <p:cNvPr id="39942" name="Rectangle 6"/>
          <p:cNvSpPr>
            <a:spLocks noChangeArrowheads="1"/>
          </p:cNvSpPr>
          <p:nvPr/>
        </p:nvSpPr>
        <p:spPr bwMode="white">
          <a:xfrm>
            <a:off x="327025" y="65088"/>
            <a:ext cx="6062663" cy="320675"/>
          </a:xfrm>
          <a:prstGeom prst="rect">
            <a:avLst/>
          </a:prstGeom>
          <a:noFill/>
          <a:ln w="9525">
            <a:noFill/>
            <a:miter lim="800000"/>
            <a:headEnd/>
            <a:tailEnd/>
          </a:ln>
        </p:spPr>
        <p:txBody>
          <a:bodyPr anchor="b"/>
          <a:lstStyle/>
          <a:p>
            <a:endParaRPr lang="en-US" sz="1600">
              <a:solidFill>
                <a:schemeClr val="accent2"/>
              </a:solidFill>
            </a:endParaRPr>
          </a:p>
        </p:txBody>
      </p:sp>
      <p:sp>
        <p:nvSpPr>
          <p:cNvPr id="39943" name="AutoShape 21"/>
          <p:cNvSpPr>
            <a:spLocks/>
          </p:cNvSpPr>
          <p:nvPr/>
        </p:nvSpPr>
        <p:spPr bwMode="auto">
          <a:xfrm rot="3791224">
            <a:off x="1144791" y="3935275"/>
            <a:ext cx="447675" cy="1921035"/>
          </a:xfrm>
          <a:prstGeom prst="leftBrace">
            <a:avLst>
              <a:gd name="adj1" fmla="val 35535"/>
              <a:gd name="adj2" fmla="val 50000"/>
            </a:avLst>
          </a:prstGeom>
          <a:noFill/>
          <a:ln w="28575">
            <a:solidFill>
              <a:srgbClr val="FF0066"/>
            </a:solidFill>
            <a:round/>
            <a:headEnd/>
            <a:tailEnd/>
          </a:ln>
        </p:spPr>
        <p:txBody>
          <a:bodyPr wrap="none" anchor="ctr"/>
          <a:lstStyle/>
          <a:p>
            <a:endParaRPr lang="en-US"/>
          </a:p>
        </p:txBody>
      </p:sp>
      <p:sp>
        <p:nvSpPr>
          <p:cNvPr id="39944" name="Text Box 22"/>
          <p:cNvSpPr txBox="1">
            <a:spLocks noChangeArrowheads="1"/>
          </p:cNvSpPr>
          <p:nvPr/>
        </p:nvSpPr>
        <p:spPr bwMode="auto">
          <a:xfrm rot="-1382481">
            <a:off x="468992" y="4216173"/>
            <a:ext cx="2057400" cy="304800"/>
          </a:xfrm>
          <a:prstGeom prst="rect">
            <a:avLst/>
          </a:prstGeom>
          <a:noFill/>
          <a:ln w="9525">
            <a:noFill/>
            <a:miter lim="800000"/>
            <a:headEnd/>
            <a:tailEnd/>
          </a:ln>
        </p:spPr>
        <p:txBody>
          <a:bodyPr>
            <a:spAutoFit/>
          </a:bodyPr>
          <a:lstStyle/>
          <a:p>
            <a:pPr>
              <a:spcBef>
                <a:spcPct val="50000"/>
              </a:spcBef>
            </a:pPr>
            <a:r>
              <a:rPr lang="en-US" sz="1400" dirty="0">
                <a:solidFill>
                  <a:srgbClr val="FF0066"/>
                </a:solidFill>
              </a:rPr>
              <a:t>71 basis points</a:t>
            </a:r>
          </a:p>
        </p:txBody>
      </p:sp>
      <p:sp>
        <p:nvSpPr>
          <p:cNvPr id="9" name="Slide Number Placeholder 8"/>
          <p:cNvSpPr>
            <a:spLocks noGrp="1"/>
          </p:cNvSpPr>
          <p:nvPr>
            <p:ph type="sldNum" sz="quarter" idx="4"/>
          </p:nvPr>
        </p:nvSpPr>
        <p:spPr/>
        <p:txBody>
          <a:bodyPr/>
          <a:lstStyle/>
          <a:p>
            <a:pPr algn="r"/>
            <a:fld id="{C67C72BF-1F5D-4637-B4BC-DD2639B204D9}" type="slidenum">
              <a:rPr lang="en-US" smtClean="0"/>
              <a:pPr algn="r"/>
              <a:t>33</a:t>
            </a:fld>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979821" y="2260214"/>
            <a:ext cx="5146593" cy="1362075"/>
          </a:xfrm>
        </p:spPr>
        <p:txBody>
          <a:bodyPr/>
          <a:lstStyle/>
          <a:p>
            <a:r>
              <a:rPr lang="en-US" dirty="0"/>
              <a:t>Sector </a:t>
            </a:r>
            <a:r>
              <a:rPr lang="en-US" dirty="0" smtClean="0"/>
              <a:t>Allocation</a:t>
            </a:r>
            <a:endParaRPr lang="en-US" dirty="0"/>
          </a:p>
        </p:txBody>
      </p:sp>
      <p:sp>
        <p:nvSpPr>
          <p:cNvPr id="4" name="Footer Placeholder 3"/>
          <p:cNvSpPr>
            <a:spLocks noGrp="1"/>
          </p:cNvSpPr>
          <p:nvPr>
            <p:ph type="ftr" sz="quarter" idx="16"/>
          </p:nvPr>
        </p:nvSpPr>
        <p:spPr/>
        <p:txBody>
          <a:bodyPr/>
          <a:lstStyle/>
          <a:p>
            <a:r>
              <a:rPr lang="en-US" smtClean="0"/>
              <a:t>Last saved: Thursday, July 19, 2012 at 7:29 PM</a:t>
            </a:r>
            <a:endParaRPr lang="en-US" dirty="0"/>
          </a:p>
        </p:txBody>
      </p:sp>
      <p:sp>
        <p:nvSpPr>
          <p:cNvPr id="7" name="Slide Number Placeholder 6"/>
          <p:cNvSpPr>
            <a:spLocks noGrp="1"/>
          </p:cNvSpPr>
          <p:nvPr>
            <p:ph type="sldNum" sz="quarter" idx="10"/>
          </p:nvPr>
        </p:nvSpPr>
        <p:spPr/>
        <p:txBody>
          <a:bodyPr/>
          <a:lstStyle/>
          <a:p>
            <a:fld id="{CC290CF9-5392-433A-B09C-7B82EA5B626C}" type="slidenum">
              <a:rPr lang="en-US" smtClean="0"/>
              <a:pPr/>
              <a:t>34</a:t>
            </a:fld>
            <a:endParaRPr lang="en-US" dirty="0" smtClean="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299357" y="427038"/>
            <a:ext cx="6911975" cy="389391"/>
          </a:xfrm>
        </p:spPr>
        <p:txBody>
          <a:bodyPr>
            <a:noAutofit/>
          </a:bodyPr>
          <a:lstStyle/>
          <a:p>
            <a:pPr eaLnBrk="1" hangingPunct="1"/>
            <a:r>
              <a:rPr lang="en-US" dirty="0" smtClean="0"/>
              <a:t>Sector Allocation - Treasury, Agency &amp; Corporate </a:t>
            </a:r>
          </a:p>
        </p:txBody>
      </p:sp>
      <p:sp>
        <p:nvSpPr>
          <p:cNvPr id="41987" name="Text Box 4"/>
          <p:cNvSpPr txBox="1">
            <a:spLocks noChangeArrowheads="1"/>
          </p:cNvSpPr>
          <p:nvPr/>
        </p:nvSpPr>
        <p:spPr bwMode="auto">
          <a:xfrm>
            <a:off x="1425388" y="6391088"/>
            <a:ext cx="2514600" cy="274638"/>
          </a:xfrm>
          <a:prstGeom prst="rect">
            <a:avLst/>
          </a:prstGeom>
          <a:noFill/>
          <a:ln w="9525">
            <a:noFill/>
            <a:miter lim="800000"/>
            <a:headEnd/>
            <a:tailEnd/>
          </a:ln>
        </p:spPr>
        <p:txBody>
          <a:bodyPr>
            <a:spAutoFit/>
          </a:bodyPr>
          <a:lstStyle/>
          <a:p>
            <a:r>
              <a:rPr lang="en-US" sz="1200" b="0" dirty="0"/>
              <a:t>Source: Bloomberg</a:t>
            </a:r>
          </a:p>
        </p:txBody>
      </p:sp>
      <p:sp>
        <p:nvSpPr>
          <p:cNvPr id="41988" name="Rectangle 5"/>
          <p:cNvSpPr>
            <a:spLocks noChangeArrowheads="1"/>
          </p:cNvSpPr>
          <p:nvPr/>
        </p:nvSpPr>
        <p:spPr bwMode="white">
          <a:xfrm>
            <a:off x="327025" y="65088"/>
            <a:ext cx="6062663" cy="320675"/>
          </a:xfrm>
          <a:prstGeom prst="rect">
            <a:avLst/>
          </a:prstGeom>
          <a:noFill/>
          <a:ln w="9525">
            <a:noFill/>
            <a:miter lim="800000"/>
            <a:headEnd/>
            <a:tailEnd/>
          </a:ln>
        </p:spPr>
        <p:txBody>
          <a:bodyPr anchor="b"/>
          <a:lstStyle/>
          <a:p>
            <a:endParaRPr lang="en-US" sz="1600" b="0">
              <a:solidFill>
                <a:srgbClr val="C77E5B"/>
              </a:solidFill>
            </a:endParaRPr>
          </a:p>
        </p:txBody>
      </p:sp>
      <p:pic>
        <p:nvPicPr>
          <p:cNvPr id="41989" name="Picture 6"/>
          <p:cNvPicPr>
            <a:picLocks noChangeAspect="1" noChangeArrowheads="1"/>
          </p:cNvPicPr>
          <p:nvPr/>
        </p:nvPicPr>
        <p:blipFill>
          <a:blip r:embed="rId3" cstate="print"/>
          <a:srcRect t="22382" b="8989"/>
          <a:stretch>
            <a:fillRect/>
          </a:stretch>
        </p:blipFill>
        <p:spPr bwMode="auto">
          <a:xfrm>
            <a:off x="447449" y="1028245"/>
            <a:ext cx="8356600" cy="5045983"/>
          </a:xfrm>
          <a:prstGeom prst="rect">
            <a:avLst/>
          </a:prstGeom>
          <a:noFill/>
          <a:ln w="9525">
            <a:noFill/>
            <a:miter lim="800000"/>
            <a:headEnd/>
            <a:tailEnd/>
          </a:ln>
        </p:spPr>
      </p:pic>
      <p:sp>
        <p:nvSpPr>
          <p:cNvPr id="6" name="Slide Number Placeholder 5"/>
          <p:cNvSpPr>
            <a:spLocks noGrp="1"/>
          </p:cNvSpPr>
          <p:nvPr>
            <p:ph type="sldNum" sz="quarter" idx="4"/>
          </p:nvPr>
        </p:nvSpPr>
        <p:spPr/>
        <p:txBody>
          <a:bodyPr/>
          <a:lstStyle/>
          <a:p>
            <a:pPr algn="r"/>
            <a:fld id="{C67C72BF-1F5D-4637-B4BC-DD2639B204D9}" type="slidenum">
              <a:rPr lang="en-US" smtClean="0"/>
              <a:pPr algn="r"/>
              <a:t>35</a:t>
            </a:fld>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326571" y="406400"/>
            <a:ext cx="6932613" cy="410029"/>
          </a:xfrm>
        </p:spPr>
        <p:txBody>
          <a:bodyPr/>
          <a:lstStyle/>
          <a:p>
            <a:pPr eaLnBrk="1" hangingPunct="1"/>
            <a:r>
              <a:rPr lang="en-US" dirty="0" smtClean="0"/>
              <a:t>Sector Allocation – Treasury, Agency &amp; Corporate </a:t>
            </a:r>
          </a:p>
        </p:txBody>
      </p:sp>
      <p:sp>
        <p:nvSpPr>
          <p:cNvPr id="43011" name="Text Box 4"/>
          <p:cNvSpPr txBox="1">
            <a:spLocks noChangeArrowheads="1"/>
          </p:cNvSpPr>
          <p:nvPr/>
        </p:nvSpPr>
        <p:spPr bwMode="auto">
          <a:xfrm>
            <a:off x="1389530" y="6409018"/>
            <a:ext cx="2514600" cy="274638"/>
          </a:xfrm>
          <a:prstGeom prst="rect">
            <a:avLst/>
          </a:prstGeom>
          <a:noFill/>
          <a:ln w="9525">
            <a:noFill/>
            <a:miter lim="800000"/>
            <a:headEnd/>
            <a:tailEnd/>
          </a:ln>
        </p:spPr>
        <p:txBody>
          <a:bodyPr>
            <a:spAutoFit/>
          </a:bodyPr>
          <a:lstStyle/>
          <a:p>
            <a:r>
              <a:rPr lang="en-US" sz="1200" b="0" dirty="0"/>
              <a:t>Source: Bloomberg</a:t>
            </a:r>
          </a:p>
        </p:txBody>
      </p:sp>
      <p:sp>
        <p:nvSpPr>
          <p:cNvPr id="43012" name="Rectangle 5"/>
          <p:cNvSpPr>
            <a:spLocks noChangeArrowheads="1"/>
          </p:cNvSpPr>
          <p:nvPr/>
        </p:nvSpPr>
        <p:spPr bwMode="white">
          <a:xfrm>
            <a:off x="327025" y="65088"/>
            <a:ext cx="6062663" cy="320675"/>
          </a:xfrm>
          <a:prstGeom prst="rect">
            <a:avLst/>
          </a:prstGeom>
          <a:noFill/>
          <a:ln w="9525">
            <a:noFill/>
            <a:miter lim="800000"/>
            <a:headEnd/>
            <a:tailEnd/>
          </a:ln>
        </p:spPr>
        <p:txBody>
          <a:bodyPr anchor="b"/>
          <a:lstStyle/>
          <a:p>
            <a:endParaRPr lang="en-US" sz="1600" b="0">
              <a:solidFill>
                <a:srgbClr val="C77E5B"/>
              </a:solidFill>
            </a:endParaRPr>
          </a:p>
        </p:txBody>
      </p:sp>
      <p:sp>
        <p:nvSpPr>
          <p:cNvPr id="6" name="Slide Number Placeholder 5"/>
          <p:cNvSpPr>
            <a:spLocks noGrp="1"/>
          </p:cNvSpPr>
          <p:nvPr>
            <p:ph type="sldNum" sz="quarter" idx="4"/>
          </p:nvPr>
        </p:nvSpPr>
        <p:spPr/>
        <p:txBody>
          <a:bodyPr/>
          <a:lstStyle/>
          <a:p>
            <a:pPr algn="r"/>
            <a:fld id="{C67C72BF-1F5D-4637-B4BC-DD2639B204D9}" type="slidenum">
              <a:rPr lang="en-US" smtClean="0"/>
              <a:pPr algn="r"/>
              <a:t>36</a:t>
            </a:fld>
            <a:endParaRPr lang="en-US" dirty="0"/>
          </a:p>
        </p:txBody>
      </p:sp>
      <p:pic>
        <p:nvPicPr>
          <p:cNvPr id="119809" name="Picture 1"/>
          <p:cNvPicPr>
            <a:picLocks noChangeAspect="1" noChangeArrowheads="1"/>
          </p:cNvPicPr>
          <p:nvPr/>
        </p:nvPicPr>
        <p:blipFill>
          <a:blip r:embed="rId3" cstate="print"/>
          <a:srcRect t="8572" b="8383"/>
          <a:stretch>
            <a:fillRect/>
          </a:stretch>
        </p:blipFill>
        <p:spPr bwMode="auto">
          <a:xfrm>
            <a:off x="582706" y="1246094"/>
            <a:ext cx="8014446" cy="491265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190500" y="427038"/>
            <a:ext cx="6721475" cy="411162"/>
          </a:xfrm>
        </p:spPr>
        <p:txBody>
          <a:bodyPr/>
          <a:lstStyle/>
          <a:p>
            <a:pPr eaLnBrk="1" hangingPunct="1"/>
            <a:r>
              <a:rPr lang="en-US" dirty="0" smtClean="0"/>
              <a:t>Sector Allocation - Treasury to Agency Spreads</a:t>
            </a:r>
          </a:p>
        </p:txBody>
      </p:sp>
      <p:sp>
        <p:nvSpPr>
          <p:cNvPr id="44035" name="Text Box 4"/>
          <p:cNvSpPr txBox="1">
            <a:spLocks noChangeArrowheads="1"/>
          </p:cNvSpPr>
          <p:nvPr/>
        </p:nvSpPr>
        <p:spPr bwMode="auto">
          <a:xfrm>
            <a:off x="1436914" y="6413500"/>
            <a:ext cx="2514600" cy="274638"/>
          </a:xfrm>
          <a:prstGeom prst="rect">
            <a:avLst/>
          </a:prstGeom>
          <a:noFill/>
          <a:ln w="9525">
            <a:noFill/>
            <a:miter lim="800000"/>
            <a:headEnd/>
            <a:tailEnd/>
          </a:ln>
        </p:spPr>
        <p:txBody>
          <a:bodyPr>
            <a:spAutoFit/>
          </a:bodyPr>
          <a:lstStyle/>
          <a:p>
            <a:r>
              <a:rPr lang="en-US" sz="1200" b="0" dirty="0"/>
              <a:t>Source: Bloomberg</a:t>
            </a:r>
          </a:p>
        </p:txBody>
      </p:sp>
      <p:sp>
        <p:nvSpPr>
          <p:cNvPr id="44036" name="Rectangle 5"/>
          <p:cNvSpPr>
            <a:spLocks noChangeArrowheads="1"/>
          </p:cNvSpPr>
          <p:nvPr/>
        </p:nvSpPr>
        <p:spPr bwMode="white">
          <a:xfrm>
            <a:off x="327025" y="65088"/>
            <a:ext cx="6062663" cy="320675"/>
          </a:xfrm>
          <a:prstGeom prst="rect">
            <a:avLst/>
          </a:prstGeom>
          <a:noFill/>
          <a:ln w="9525">
            <a:noFill/>
            <a:miter lim="800000"/>
            <a:headEnd/>
            <a:tailEnd/>
          </a:ln>
        </p:spPr>
        <p:txBody>
          <a:bodyPr anchor="b"/>
          <a:lstStyle/>
          <a:p>
            <a:endParaRPr lang="en-US" sz="1600" b="0">
              <a:solidFill>
                <a:srgbClr val="C77E5B"/>
              </a:solidFill>
            </a:endParaRPr>
          </a:p>
        </p:txBody>
      </p:sp>
      <p:pic>
        <p:nvPicPr>
          <p:cNvPr id="6" name="Picture 7"/>
          <p:cNvPicPr>
            <a:picLocks noChangeAspect="1" noChangeArrowheads="1"/>
          </p:cNvPicPr>
          <p:nvPr/>
        </p:nvPicPr>
        <p:blipFill>
          <a:blip r:embed="rId3" cstate="print"/>
          <a:srcRect t="21564" b="8565"/>
          <a:stretch>
            <a:fillRect/>
          </a:stretch>
        </p:blipFill>
        <p:spPr bwMode="auto">
          <a:xfrm>
            <a:off x="412097" y="1077686"/>
            <a:ext cx="8342312" cy="5159828"/>
          </a:xfrm>
          <a:prstGeom prst="rect">
            <a:avLst/>
          </a:prstGeom>
          <a:noFill/>
          <a:ln w="9525">
            <a:noFill/>
            <a:miter lim="800000"/>
            <a:headEnd/>
            <a:tailEnd/>
          </a:ln>
        </p:spPr>
      </p:pic>
      <p:sp>
        <p:nvSpPr>
          <p:cNvPr id="7" name="Oval 6"/>
          <p:cNvSpPr/>
          <p:nvPr/>
        </p:nvSpPr>
        <p:spPr>
          <a:xfrm>
            <a:off x="1828800" y="3799115"/>
            <a:ext cx="587829" cy="326571"/>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5225143" y="5584372"/>
            <a:ext cx="587829" cy="32657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8"/>
          <p:cNvSpPr>
            <a:spLocks noGrp="1"/>
          </p:cNvSpPr>
          <p:nvPr>
            <p:ph type="sldNum" sz="quarter" idx="4"/>
          </p:nvPr>
        </p:nvSpPr>
        <p:spPr/>
        <p:txBody>
          <a:bodyPr/>
          <a:lstStyle/>
          <a:p>
            <a:pPr algn="r"/>
            <a:fld id="{C67C72BF-1F5D-4637-B4BC-DD2639B204D9}" type="slidenum">
              <a:rPr lang="en-US" smtClean="0"/>
              <a:pPr algn="r"/>
              <a:t>37</a:t>
            </a:fld>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327025" y="427038"/>
            <a:ext cx="6691313" cy="411162"/>
          </a:xfrm>
        </p:spPr>
        <p:txBody>
          <a:bodyPr/>
          <a:lstStyle/>
          <a:p>
            <a:pPr eaLnBrk="1" hangingPunct="1"/>
            <a:r>
              <a:rPr lang="en-US" dirty="0" smtClean="0"/>
              <a:t>Sector Allocation – Corporate </a:t>
            </a:r>
            <a:r>
              <a:rPr lang="en-US" dirty="0" err="1" smtClean="0"/>
              <a:t>MTN</a:t>
            </a:r>
            <a:endParaRPr lang="en-US" dirty="0" smtClean="0"/>
          </a:p>
        </p:txBody>
      </p:sp>
      <p:sp>
        <p:nvSpPr>
          <p:cNvPr id="45059" name="Text Box 4"/>
          <p:cNvSpPr txBox="1">
            <a:spLocks noChangeArrowheads="1"/>
          </p:cNvSpPr>
          <p:nvPr/>
        </p:nvSpPr>
        <p:spPr bwMode="auto">
          <a:xfrm>
            <a:off x="1434353" y="6391088"/>
            <a:ext cx="2514600" cy="274638"/>
          </a:xfrm>
          <a:prstGeom prst="rect">
            <a:avLst/>
          </a:prstGeom>
          <a:noFill/>
          <a:ln w="9525">
            <a:noFill/>
            <a:miter lim="800000"/>
            <a:headEnd/>
            <a:tailEnd/>
          </a:ln>
        </p:spPr>
        <p:txBody>
          <a:bodyPr>
            <a:spAutoFit/>
          </a:bodyPr>
          <a:lstStyle/>
          <a:p>
            <a:r>
              <a:rPr lang="en-US" sz="1200" b="0" dirty="0"/>
              <a:t>Source: Bloomberg</a:t>
            </a:r>
          </a:p>
        </p:txBody>
      </p:sp>
      <p:sp>
        <p:nvSpPr>
          <p:cNvPr id="45060" name="Rectangle 5"/>
          <p:cNvSpPr>
            <a:spLocks noChangeArrowheads="1"/>
          </p:cNvSpPr>
          <p:nvPr/>
        </p:nvSpPr>
        <p:spPr bwMode="white">
          <a:xfrm>
            <a:off x="327025" y="65088"/>
            <a:ext cx="6062663" cy="320675"/>
          </a:xfrm>
          <a:prstGeom prst="rect">
            <a:avLst/>
          </a:prstGeom>
          <a:noFill/>
          <a:ln w="9525">
            <a:noFill/>
            <a:miter lim="800000"/>
            <a:headEnd/>
            <a:tailEnd/>
          </a:ln>
        </p:spPr>
        <p:txBody>
          <a:bodyPr anchor="b"/>
          <a:lstStyle/>
          <a:p>
            <a:endParaRPr lang="en-US" sz="1600" b="0">
              <a:solidFill>
                <a:srgbClr val="C77E5B"/>
              </a:solidFill>
            </a:endParaRPr>
          </a:p>
        </p:txBody>
      </p:sp>
      <p:pic>
        <p:nvPicPr>
          <p:cNvPr id="119810" name="Picture 2"/>
          <p:cNvPicPr>
            <a:picLocks noChangeAspect="1" noChangeArrowheads="1"/>
          </p:cNvPicPr>
          <p:nvPr/>
        </p:nvPicPr>
        <p:blipFill>
          <a:blip r:embed="rId3" cstate="print"/>
          <a:srcRect t="15537" b="10169"/>
          <a:stretch>
            <a:fillRect/>
          </a:stretch>
        </p:blipFill>
        <p:spPr bwMode="auto">
          <a:xfrm>
            <a:off x="582706" y="1917812"/>
            <a:ext cx="8032376" cy="4240227"/>
          </a:xfrm>
          <a:prstGeom prst="rect">
            <a:avLst/>
          </a:prstGeom>
          <a:noFill/>
          <a:ln w="9525">
            <a:noFill/>
            <a:miter lim="800000"/>
            <a:headEnd/>
            <a:tailEnd/>
          </a:ln>
          <a:effectLst/>
        </p:spPr>
      </p:pic>
      <p:sp>
        <p:nvSpPr>
          <p:cNvPr id="6" name="Slide Number Placeholder 5"/>
          <p:cNvSpPr>
            <a:spLocks noGrp="1"/>
          </p:cNvSpPr>
          <p:nvPr>
            <p:ph type="sldNum" sz="quarter" idx="4"/>
          </p:nvPr>
        </p:nvSpPr>
        <p:spPr/>
        <p:txBody>
          <a:bodyPr/>
          <a:lstStyle/>
          <a:p>
            <a:pPr algn="r"/>
            <a:fld id="{C67C72BF-1F5D-4637-B4BC-DD2639B204D9}" type="slidenum">
              <a:rPr lang="en-US" smtClean="0"/>
              <a:pPr algn="r"/>
              <a:t>38</a:t>
            </a:fld>
            <a:endParaRPr lang="en-US" dirty="0"/>
          </a:p>
        </p:txBody>
      </p:sp>
      <p:sp>
        <p:nvSpPr>
          <p:cNvPr id="7" name="TextBox 6"/>
          <p:cNvSpPr txBox="1"/>
          <p:nvPr/>
        </p:nvSpPr>
        <p:spPr>
          <a:xfrm>
            <a:off x="528918" y="986118"/>
            <a:ext cx="8041341" cy="830997"/>
          </a:xfrm>
          <a:prstGeom prst="rect">
            <a:avLst/>
          </a:prstGeom>
          <a:noFill/>
        </p:spPr>
        <p:txBody>
          <a:bodyPr wrap="square" rtlCol="0">
            <a:spAutoFit/>
          </a:bodyPr>
          <a:lstStyle/>
          <a:p>
            <a:r>
              <a:rPr lang="en-US" sz="1600" b="1" dirty="0" smtClean="0"/>
              <a:t>Disclaimer:</a:t>
            </a:r>
            <a:r>
              <a:rPr lang="en-US" sz="1600" dirty="0" smtClean="0"/>
              <a:t> All securities shown in this presentation are shown for the purpose of </a:t>
            </a:r>
            <a:r>
              <a:rPr lang="en-US" sz="1600" b="1" u="sng" dirty="0" smtClean="0"/>
              <a:t>instruction only </a:t>
            </a:r>
            <a:r>
              <a:rPr lang="en-US" sz="1600" dirty="0" smtClean="0"/>
              <a:t>and are not recommendations to buy or sell a specific security. Cutwater  Asset Management  acts solely as an investment advisor and not as a broker dealer. </a:t>
            </a:r>
            <a:endParaRPr lang="en-US" sz="1600"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327025" y="427038"/>
            <a:ext cx="6691313" cy="411162"/>
          </a:xfrm>
        </p:spPr>
        <p:txBody>
          <a:bodyPr/>
          <a:lstStyle/>
          <a:p>
            <a:pPr eaLnBrk="1" hangingPunct="1"/>
            <a:r>
              <a:rPr lang="en-US" dirty="0" smtClean="0"/>
              <a:t>Sector Allocation – Corporate </a:t>
            </a:r>
            <a:r>
              <a:rPr lang="en-US" dirty="0" err="1" smtClean="0"/>
              <a:t>MTN</a:t>
            </a:r>
            <a:endParaRPr lang="en-US" dirty="0" smtClean="0"/>
          </a:p>
        </p:txBody>
      </p:sp>
      <p:sp>
        <p:nvSpPr>
          <p:cNvPr id="45059" name="Text Box 4"/>
          <p:cNvSpPr txBox="1">
            <a:spLocks noChangeArrowheads="1"/>
          </p:cNvSpPr>
          <p:nvPr/>
        </p:nvSpPr>
        <p:spPr bwMode="auto">
          <a:xfrm>
            <a:off x="1371600" y="6417983"/>
            <a:ext cx="2514600" cy="274638"/>
          </a:xfrm>
          <a:prstGeom prst="rect">
            <a:avLst/>
          </a:prstGeom>
          <a:noFill/>
          <a:ln w="9525">
            <a:noFill/>
            <a:miter lim="800000"/>
            <a:headEnd/>
            <a:tailEnd/>
          </a:ln>
        </p:spPr>
        <p:txBody>
          <a:bodyPr>
            <a:spAutoFit/>
          </a:bodyPr>
          <a:lstStyle/>
          <a:p>
            <a:r>
              <a:rPr lang="en-US" sz="1200" b="0" dirty="0"/>
              <a:t>Source: Bloomberg</a:t>
            </a:r>
          </a:p>
        </p:txBody>
      </p:sp>
      <p:sp>
        <p:nvSpPr>
          <p:cNvPr id="45060" name="Rectangle 5"/>
          <p:cNvSpPr>
            <a:spLocks noChangeArrowheads="1"/>
          </p:cNvSpPr>
          <p:nvPr/>
        </p:nvSpPr>
        <p:spPr bwMode="white">
          <a:xfrm>
            <a:off x="327025" y="65088"/>
            <a:ext cx="6062663" cy="320675"/>
          </a:xfrm>
          <a:prstGeom prst="rect">
            <a:avLst/>
          </a:prstGeom>
          <a:noFill/>
          <a:ln w="9525">
            <a:noFill/>
            <a:miter lim="800000"/>
            <a:headEnd/>
            <a:tailEnd/>
          </a:ln>
        </p:spPr>
        <p:txBody>
          <a:bodyPr anchor="b"/>
          <a:lstStyle/>
          <a:p>
            <a:endParaRPr lang="en-US" sz="1600" b="0">
              <a:solidFill>
                <a:srgbClr val="C77E5B"/>
              </a:solidFill>
            </a:endParaRPr>
          </a:p>
        </p:txBody>
      </p:sp>
      <p:pic>
        <p:nvPicPr>
          <p:cNvPr id="121858" name="Picture 2"/>
          <p:cNvPicPr>
            <a:picLocks noChangeAspect="1" noChangeArrowheads="1"/>
          </p:cNvPicPr>
          <p:nvPr/>
        </p:nvPicPr>
        <p:blipFill>
          <a:blip r:embed="rId3" cstate="print"/>
          <a:srcRect t="15895" b="10168"/>
          <a:stretch>
            <a:fillRect/>
          </a:stretch>
        </p:blipFill>
        <p:spPr bwMode="auto">
          <a:xfrm>
            <a:off x="466165" y="1111622"/>
            <a:ext cx="8104094" cy="5011271"/>
          </a:xfrm>
          <a:prstGeom prst="rect">
            <a:avLst/>
          </a:prstGeom>
          <a:noFill/>
          <a:ln w="9525">
            <a:noFill/>
            <a:miter lim="800000"/>
            <a:headEnd/>
            <a:tailEnd/>
          </a:ln>
          <a:effectLst/>
        </p:spPr>
      </p:pic>
      <p:sp>
        <p:nvSpPr>
          <p:cNvPr id="6" name="Slide Number Placeholder 5"/>
          <p:cNvSpPr>
            <a:spLocks noGrp="1"/>
          </p:cNvSpPr>
          <p:nvPr>
            <p:ph type="sldNum" sz="quarter" idx="4"/>
          </p:nvPr>
        </p:nvSpPr>
        <p:spPr/>
        <p:txBody>
          <a:bodyPr/>
          <a:lstStyle/>
          <a:p>
            <a:pPr algn="r"/>
            <a:fld id="{C67C72BF-1F5D-4637-B4BC-DD2639B204D9}" type="slidenum">
              <a:rPr lang="en-US" smtClean="0"/>
              <a:pPr algn="r"/>
              <a:t>39</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dirty="0" smtClean="0"/>
              <a:t>Target Duration: Risk/Return Tradeoff</a:t>
            </a:r>
          </a:p>
        </p:txBody>
      </p:sp>
      <p:sp>
        <p:nvSpPr>
          <p:cNvPr id="13315" name="Rectangle 3"/>
          <p:cNvSpPr>
            <a:spLocks noGrp="1" noChangeArrowheads="1"/>
          </p:cNvSpPr>
          <p:nvPr>
            <p:ph type="body" idx="1"/>
          </p:nvPr>
        </p:nvSpPr>
        <p:spPr>
          <a:xfrm>
            <a:off x="381453" y="950232"/>
            <a:ext cx="8383588" cy="952500"/>
          </a:xfrm>
        </p:spPr>
        <p:txBody>
          <a:bodyPr>
            <a:normAutofit lnSpcReduction="10000"/>
          </a:bodyPr>
          <a:lstStyle/>
          <a:p>
            <a:pPr marL="114300" indent="-114300"/>
            <a:r>
              <a:rPr lang="en-US" sz="2000" b="1" dirty="0" smtClean="0"/>
              <a:t> </a:t>
            </a:r>
            <a:r>
              <a:rPr lang="en-US" sz="2000" dirty="0"/>
              <a:t>Normally, the yield curve provides higher returns for longer maturities, but these incremental increases are much smaller for securities that are more than 10 years to maturity.</a:t>
            </a:r>
            <a:endParaRPr lang="en-US" sz="2000" dirty="0" smtClean="0"/>
          </a:p>
          <a:p>
            <a:pPr marL="114300" indent="-114300" eaLnBrk="1" hangingPunct="1">
              <a:buFont typeface="Arial" pitchFamily="34" charset="0"/>
              <a:buNone/>
            </a:pPr>
            <a:endParaRPr lang="en-US" sz="1600" dirty="0" smtClean="0"/>
          </a:p>
        </p:txBody>
      </p:sp>
      <p:sp>
        <p:nvSpPr>
          <p:cNvPr id="13316" name="Text Box 5"/>
          <p:cNvSpPr txBox="1">
            <a:spLocks noChangeArrowheads="1"/>
          </p:cNvSpPr>
          <p:nvPr/>
        </p:nvSpPr>
        <p:spPr bwMode="auto">
          <a:xfrm>
            <a:off x="1764553" y="6375400"/>
            <a:ext cx="2514600" cy="274638"/>
          </a:xfrm>
          <a:prstGeom prst="rect">
            <a:avLst/>
          </a:prstGeom>
          <a:noFill/>
          <a:ln w="9525">
            <a:noFill/>
            <a:miter lim="800000"/>
            <a:headEnd/>
            <a:tailEnd/>
          </a:ln>
        </p:spPr>
        <p:txBody>
          <a:bodyPr>
            <a:spAutoFit/>
          </a:bodyPr>
          <a:lstStyle/>
          <a:p>
            <a:r>
              <a:rPr lang="en-US" sz="1200" dirty="0"/>
              <a:t>Source: Bloomberg</a:t>
            </a:r>
          </a:p>
        </p:txBody>
      </p:sp>
      <p:sp>
        <p:nvSpPr>
          <p:cNvPr id="13317" name="Rectangle 6"/>
          <p:cNvSpPr>
            <a:spLocks noChangeArrowheads="1"/>
          </p:cNvSpPr>
          <p:nvPr/>
        </p:nvSpPr>
        <p:spPr bwMode="white">
          <a:xfrm>
            <a:off x="327025" y="65088"/>
            <a:ext cx="6062663" cy="320675"/>
          </a:xfrm>
          <a:prstGeom prst="rect">
            <a:avLst/>
          </a:prstGeom>
          <a:noFill/>
          <a:ln w="9525">
            <a:noFill/>
            <a:miter lim="800000"/>
            <a:headEnd/>
            <a:tailEnd/>
          </a:ln>
        </p:spPr>
        <p:txBody>
          <a:bodyPr anchor="b"/>
          <a:lstStyle/>
          <a:p>
            <a:endParaRPr lang="en-US" sz="1600" dirty="0">
              <a:solidFill>
                <a:schemeClr val="accent2"/>
              </a:solidFill>
            </a:endParaRPr>
          </a:p>
        </p:txBody>
      </p:sp>
      <p:sp>
        <p:nvSpPr>
          <p:cNvPr id="13318" name="Rectangle 12"/>
          <p:cNvSpPr>
            <a:spLocks noChangeArrowheads="1"/>
          </p:cNvSpPr>
          <p:nvPr/>
        </p:nvSpPr>
        <p:spPr bwMode="auto">
          <a:xfrm>
            <a:off x="4292600" y="1917700"/>
            <a:ext cx="1422400" cy="203200"/>
          </a:xfrm>
          <a:prstGeom prst="rect">
            <a:avLst/>
          </a:prstGeom>
          <a:solidFill>
            <a:schemeClr val="bg1"/>
          </a:solidFill>
          <a:ln w="9525">
            <a:noFill/>
            <a:miter lim="800000"/>
            <a:headEnd/>
            <a:tailEnd/>
          </a:ln>
        </p:spPr>
        <p:txBody>
          <a:bodyPr wrap="none" anchor="ctr"/>
          <a:lstStyle/>
          <a:p>
            <a:endParaRPr lang="en-US" dirty="0"/>
          </a:p>
        </p:txBody>
      </p:sp>
      <p:pic>
        <p:nvPicPr>
          <p:cNvPr id="13319" name="Picture 10"/>
          <p:cNvPicPr>
            <a:picLocks noChangeAspect="1" noChangeArrowheads="1"/>
          </p:cNvPicPr>
          <p:nvPr/>
        </p:nvPicPr>
        <p:blipFill>
          <a:blip r:embed="rId3" cstate="print"/>
          <a:srcRect t="21957" b="8989"/>
          <a:stretch>
            <a:fillRect/>
          </a:stretch>
        </p:blipFill>
        <p:spPr bwMode="auto">
          <a:xfrm>
            <a:off x="404359" y="1888445"/>
            <a:ext cx="8421687" cy="4210050"/>
          </a:xfrm>
          <a:prstGeom prst="rect">
            <a:avLst/>
          </a:prstGeom>
          <a:noFill/>
          <a:ln w="9525">
            <a:noFill/>
            <a:miter lim="800000"/>
            <a:headEnd/>
            <a:tailEnd/>
          </a:ln>
        </p:spPr>
      </p:pic>
      <p:pic>
        <p:nvPicPr>
          <p:cNvPr id="8" name="Picture 2" descr="http://t3.gstatic.com/images?q=tbn:ANd9GcTp-VhSdJnaXlpjqU0TmjwpAJio539TZoPRm9pTUz3I2o8dcqFGcQ"/>
          <p:cNvPicPr>
            <a:picLocks noChangeAspect="1" noChangeArrowheads="1"/>
          </p:cNvPicPr>
          <p:nvPr/>
        </p:nvPicPr>
        <p:blipFill>
          <a:blip r:embed="rId4" cstate="print"/>
          <a:srcRect/>
          <a:stretch>
            <a:fillRect/>
          </a:stretch>
        </p:blipFill>
        <p:spPr bwMode="auto">
          <a:xfrm>
            <a:off x="188259" y="6257365"/>
            <a:ext cx="1604682" cy="600635"/>
          </a:xfrm>
          <a:prstGeom prst="rect">
            <a:avLst/>
          </a:prstGeom>
          <a:noFill/>
        </p:spPr>
      </p:pic>
      <p:sp>
        <p:nvSpPr>
          <p:cNvPr id="10" name="Slide Number Placeholder 9"/>
          <p:cNvSpPr>
            <a:spLocks noGrp="1"/>
          </p:cNvSpPr>
          <p:nvPr>
            <p:ph type="sldNum" sz="quarter" idx="4"/>
          </p:nvPr>
        </p:nvSpPr>
        <p:spPr/>
        <p:txBody>
          <a:bodyPr/>
          <a:lstStyle/>
          <a:p>
            <a:pPr algn="r"/>
            <a:fld id="{C67C72BF-1F5D-4637-B4BC-DD2639B204D9}" type="slidenum">
              <a:rPr lang="en-US" smtClean="0"/>
              <a:pPr algn="r"/>
              <a:t>4</a:t>
            </a:fld>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bwMode="white">
          <a:xfrm>
            <a:off x="294368" y="324304"/>
            <a:ext cx="6492875" cy="466725"/>
          </a:xfrm>
          <a:prstGeom prst="rect">
            <a:avLst/>
          </a:prstGeom>
          <a:noFill/>
          <a:ln w="9525">
            <a:noFill/>
            <a:miter lim="800000"/>
            <a:headEnd/>
            <a:tailEnd/>
          </a:ln>
        </p:spPr>
        <p:txBody>
          <a:bodyPr lIns="100008" tIns="50004" rIns="100008" bIns="50004"/>
          <a:lstStyle/>
          <a:p>
            <a:pPr>
              <a:defRPr/>
            </a:pPr>
            <a:r>
              <a:rPr lang="en-US" sz="2000" kern="0" dirty="0">
                <a:solidFill>
                  <a:schemeClr val="bg1"/>
                </a:solidFill>
                <a:latin typeface="+mj-lt"/>
                <a:ea typeface="+mj-ea"/>
                <a:cs typeface="+mj-cs"/>
              </a:rPr>
              <a:t>Commercial Paper – “the other corporate”</a:t>
            </a:r>
          </a:p>
        </p:txBody>
      </p:sp>
      <p:pic>
        <p:nvPicPr>
          <p:cNvPr id="98305" name="Picture 1"/>
          <p:cNvPicPr>
            <a:picLocks noChangeAspect="1" noChangeArrowheads="1"/>
          </p:cNvPicPr>
          <p:nvPr/>
        </p:nvPicPr>
        <p:blipFill>
          <a:blip r:embed="rId3" cstate="print"/>
          <a:srcRect t="17859" b="8383"/>
          <a:stretch>
            <a:fillRect/>
          </a:stretch>
        </p:blipFill>
        <p:spPr bwMode="auto">
          <a:xfrm>
            <a:off x="421342" y="1075765"/>
            <a:ext cx="8480610" cy="5100917"/>
          </a:xfrm>
          <a:prstGeom prst="rect">
            <a:avLst/>
          </a:prstGeom>
          <a:noFill/>
          <a:ln w="9525">
            <a:noFill/>
            <a:miter lim="800000"/>
            <a:headEnd/>
            <a:tailEnd/>
          </a:ln>
          <a:effectLst/>
        </p:spPr>
      </p:pic>
      <p:sp>
        <p:nvSpPr>
          <p:cNvPr id="5" name="Slide Number Placeholder 4"/>
          <p:cNvSpPr>
            <a:spLocks noGrp="1"/>
          </p:cNvSpPr>
          <p:nvPr>
            <p:ph type="sldNum" sz="quarter" idx="4"/>
          </p:nvPr>
        </p:nvSpPr>
        <p:spPr/>
        <p:txBody>
          <a:bodyPr/>
          <a:lstStyle/>
          <a:p>
            <a:pPr algn="r"/>
            <a:fld id="{C67C72BF-1F5D-4637-B4BC-DD2639B204D9}" type="slidenum">
              <a:rPr lang="en-US" smtClean="0"/>
              <a:pPr algn="r"/>
              <a:t>40</a:t>
            </a:fld>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979821" y="2260214"/>
            <a:ext cx="5146593" cy="1362075"/>
          </a:xfrm>
        </p:spPr>
        <p:txBody>
          <a:bodyPr/>
          <a:lstStyle/>
          <a:p>
            <a:r>
              <a:rPr lang="en-US" dirty="0"/>
              <a:t>Security Selection – Security Structure</a:t>
            </a:r>
          </a:p>
        </p:txBody>
      </p:sp>
      <p:sp>
        <p:nvSpPr>
          <p:cNvPr id="4" name="Footer Placeholder 3"/>
          <p:cNvSpPr>
            <a:spLocks noGrp="1"/>
          </p:cNvSpPr>
          <p:nvPr>
            <p:ph type="ftr" sz="quarter" idx="16"/>
          </p:nvPr>
        </p:nvSpPr>
        <p:spPr/>
        <p:txBody>
          <a:bodyPr/>
          <a:lstStyle/>
          <a:p>
            <a:r>
              <a:rPr lang="en-US" smtClean="0"/>
              <a:t>Last saved: Thursday, July 19, 2012 at 7:29 PM</a:t>
            </a:r>
            <a:endParaRPr lang="en-US" dirty="0"/>
          </a:p>
        </p:txBody>
      </p:sp>
      <p:sp>
        <p:nvSpPr>
          <p:cNvPr id="7" name="Slide Number Placeholder 6"/>
          <p:cNvSpPr>
            <a:spLocks noGrp="1"/>
          </p:cNvSpPr>
          <p:nvPr>
            <p:ph type="sldNum" sz="quarter" idx="10"/>
          </p:nvPr>
        </p:nvSpPr>
        <p:spPr/>
        <p:txBody>
          <a:bodyPr/>
          <a:lstStyle/>
          <a:p>
            <a:fld id="{CC290CF9-5392-433A-B09C-7B82EA5B626C}" type="slidenum">
              <a:rPr lang="en-US" smtClean="0"/>
              <a:pPr/>
              <a:t>41</a:t>
            </a:fld>
            <a:endParaRPr lang="en-US" dirty="0" smtClean="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6"/>
          <p:cNvGraphicFramePr>
            <a:graphicFrameLocks/>
          </p:cNvGraphicFramePr>
          <p:nvPr/>
        </p:nvGraphicFramePr>
        <p:xfrm>
          <a:off x="520995" y="1099457"/>
          <a:ext cx="7974419" cy="5007429"/>
        </p:xfrm>
        <a:graphic>
          <a:graphicData uri="http://schemas.openxmlformats.org/drawingml/2006/chart">
            <c:chart xmlns:c="http://schemas.openxmlformats.org/drawingml/2006/chart" xmlns:r="http://schemas.openxmlformats.org/officeDocument/2006/relationships" r:id="rId3"/>
          </a:graphicData>
        </a:graphic>
      </p:graphicFrame>
      <p:sp>
        <p:nvSpPr>
          <p:cNvPr id="49155" name="Rectangle 3"/>
          <p:cNvSpPr>
            <a:spLocks noGrp="1" noChangeArrowheads="1"/>
          </p:cNvSpPr>
          <p:nvPr>
            <p:ph type="title"/>
          </p:nvPr>
        </p:nvSpPr>
        <p:spPr>
          <a:xfrm>
            <a:off x="327025" y="427038"/>
            <a:ext cx="6062663" cy="422048"/>
          </a:xfrm>
        </p:spPr>
        <p:txBody>
          <a:bodyPr/>
          <a:lstStyle/>
          <a:p>
            <a:pPr eaLnBrk="1" hangingPunct="1"/>
            <a:r>
              <a:rPr lang="en-US" dirty="0" smtClean="0"/>
              <a:t>Security Selection - Structure</a:t>
            </a:r>
          </a:p>
        </p:txBody>
      </p:sp>
      <p:sp>
        <p:nvSpPr>
          <p:cNvPr id="49156" name="Text Box 5"/>
          <p:cNvSpPr txBox="1">
            <a:spLocks noChangeArrowheads="1"/>
          </p:cNvSpPr>
          <p:nvPr/>
        </p:nvSpPr>
        <p:spPr bwMode="auto">
          <a:xfrm>
            <a:off x="1528482" y="6429188"/>
            <a:ext cx="2514600" cy="274638"/>
          </a:xfrm>
          <a:prstGeom prst="rect">
            <a:avLst/>
          </a:prstGeom>
          <a:noFill/>
          <a:ln w="9525">
            <a:noFill/>
            <a:miter lim="800000"/>
            <a:headEnd/>
            <a:tailEnd/>
          </a:ln>
        </p:spPr>
        <p:txBody>
          <a:bodyPr>
            <a:spAutoFit/>
          </a:bodyPr>
          <a:lstStyle/>
          <a:p>
            <a:r>
              <a:rPr lang="en-US" sz="1200" b="0"/>
              <a:t>Source: Bloomberg</a:t>
            </a:r>
          </a:p>
        </p:txBody>
      </p:sp>
      <p:sp>
        <p:nvSpPr>
          <p:cNvPr id="49157" name="Rectangle 6"/>
          <p:cNvSpPr>
            <a:spLocks noChangeArrowheads="1"/>
          </p:cNvSpPr>
          <p:nvPr/>
        </p:nvSpPr>
        <p:spPr bwMode="white">
          <a:xfrm>
            <a:off x="327025" y="65088"/>
            <a:ext cx="6062663" cy="320675"/>
          </a:xfrm>
          <a:prstGeom prst="rect">
            <a:avLst/>
          </a:prstGeom>
          <a:noFill/>
          <a:ln w="9525">
            <a:noFill/>
            <a:miter lim="800000"/>
            <a:headEnd/>
            <a:tailEnd/>
          </a:ln>
        </p:spPr>
        <p:txBody>
          <a:bodyPr anchor="b"/>
          <a:lstStyle/>
          <a:p>
            <a:endParaRPr lang="en-US" sz="1600" b="0">
              <a:solidFill>
                <a:srgbClr val="C77E5B"/>
              </a:solidFill>
            </a:endParaRPr>
          </a:p>
        </p:txBody>
      </p:sp>
      <p:sp>
        <p:nvSpPr>
          <p:cNvPr id="49158" name="Straight Connector 8"/>
          <p:cNvSpPr>
            <a:spLocks noChangeShapeType="1"/>
          </p:cNvSpPr>
          <p:nvPr/>
        </p:nvSpPr>
        <p:spPr bwMode="auto">
          <a:xfrm>
            <a:off x="1326923" y="4006397"/>
            <a:ext cx="6910387" cy="0"/>
          </a:xfrm>
          <a:prstGeom prst="line">
            <a:avLst/>
          </a:prstGeom>
          <a:noFill/>
          <a:ln w="19050" algn="ctr">
            <a:solidFill>
              <a:srgbClr val="7AB8CF"/>
            </a:solidFill>
            <a:round/>
            <a:headEnd/>
            <a:tailEnd/>
          </a:ln>
        </p:spPr>
        <p:txBody>
          <a:bodyPr/>
          <a:lstStyle/>
          <a:p>
            <a:endParaRPr lang="en-US"/>
          </a:p>
        </p:txBody>
      </p:sp>
      <p:sp>
        <p:nvSpPr>
          <p:cNvPr id="8" name="Slide Number Placeholder 7"/>
          <p:cNvSpPr>
            <a:spLocks noGrp="1"/>
          </p:cNvSpPr>
          <p:nvPr>
            <p:ph type="sldNum" sz="quarter" idx="4"/>
          </p:nvPr>
        </p:nvSpPr>
        <p:spPr/>
        <p:txBody>
          <a:bodyPr/>
          <a:lstStyle/>
          <a:p>
            <a:pPr algn="r"/>
            <a:fld id="{C67C72BF-1F5D-4637-B4BC-DD2639B204D9}" type="slidenum">
              <a:rPr lang="en-US" smtClean="0"/>
              <a:pPr algn="r"/>
              <a:t>42</a:t>
            </a:fld>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6258" name="Picture 2"/>
          <p:cNvPicPr>
            <a:picLocks noChangeAspect="1" noChangeArrowheads="1"/>
          </p:cNvPicPr>
          <p:nvPr/>
        </p:nvPicPr>
        <p:blipFill>
          <a:blip r:embed="rId3" cstate="print"/>
          <a:srcRect t="16073" b="9276"/>
          <a:stretch>
            <a:fillRect/>
          </a:stretch>
        </p:blipFill>
        <p:spPr bwMode="auto">
          <a:xfrm>
            <a:off x="645458" y="1999129"/>
            <a:ext cx="7682753" cy="4150660"/>
          </a:xfrm>
          <a:prstGeom prst="rect">
            <a:avLst/>
          </a:prstGeom>
          <a:noFill/>
          <a:ln w="9525">
            <a:noFill/>
            <a:miter lim="800000"/>
            <a:headEnd/>
            <a:tailEnd/>
          </a:ln>
          <a:effectLst/>
        </p:spPr>
      </p:pic>
      <p:sp>
        <p:nvSpPr>
          <p:cNvPr id="50179" name="Rectangle 2"/>
          <p:cNvSpPr>
            <a:spLocks noGrp="1" noChangeArrowheads="1"/>
          </p:cNvSpPr>
          <p:nvPr>
            <p:ph type="title"/>
          </p:nvPr>
        </p:nvSpPr>
        <p:spPr/>
        <p:txBody>
          <a:bodyPr/>
          <a:lstStyle/>
          <a:p>
            <a:pPr eaLnBrk="1" hangingPunct="1"/>
            <a:r>
              <a:rPr lang="en-US" smtClean="0"/>
              <a:t>Security Selection - Structure</a:t>
            </a:r>
          </a:p>
        </p:txBody>
      </p:sp>
      <p:sp>
        <p:nvSpPr>
          <p:cNvPr id="50180" name="Rectangle 3"/>
          <p:cNvSpPr>
            <a:spLocks noGrp="1" noChangeArrowheads="1"/>
          </p:cNvSpPr>
          <p:nvPr>
            <p:ph type="body" idx="1"/>
          </p:nvPr>
        </p:nvSpPr>
        <p:spPr>
          <a:xfrm>
            <a:off x="305253" y="917575"/>
            <a:ext cx="8383588" cy="947084"/>
          </a:xfrm>
        </p:spPr>
        <p:txBody>
          <a:bodyPr>
            <a:normAutofit lnSpcReduction="10000"/>
          </a:bodyPr>
          <a:lstStyle/>
          <a:p>
            <a:pPr marL="114300" indent="-114300" eaLnBrk="1" hangingPunct="1">
              <a:buFont typeface="Arial" pitchFamily="34" charset="0"/>
              <a:buNone/>
            </a:pPr>
            <a:r>
              <a:rPr lang="en-US" sz="1400" b="1" dirty="0" smtClean="0"/>
              <a:t>  </a:t>
            </a:r>
            <a:r>
              <a:rPr lang="en-US" sz="2000" dirty="0" smtClean="0"/>
              <a:t>The structure of a callable security greatly affects both the bond’s duration and performance. Extension risk is a big issue with callable securities.</a:t>
            </a:r>
          </a:p>
        </p:txBody>
      </p:sp>
      <p:sp>
        <p:nvSpPr>
          <p:cNvPr id="50181" name="Text Box 5"/>
          <p:cNvSpPr txBox="1">
            <a:spLocks noChangeArrowheads="1"/>
          </p:cNvSpPr>
          <p:nvPr/>
        </p:nvSpPr>
        <p:spPr bwMode="auto">
          <a:xfrm>
            <a:off x="1648012" y="6402295"/>
            <a:ext cx="2514600" cy="274638"/>
          </a:xfrm>
          <a:prstGeom prst="rect">
            <a:avLst/>
          </a:prstGeom>
          <a:noFill/>
          <a:ln w="9525">
            <a:noFill/>
            <a:miter lim="800000"/>
            <a:headEnd/>
            <a:tailEnd/>
          </a:ln>
        </p:spPr>
        <p:txBody>
          <a:bodyPr>
            <a:spAutoFit/>
          </a:bodyPr>
          <a:lstStyle/>
          <a:p>
            <a:r>
              <a:rPr lang="en-US" sz="1200" dirty="0"/>
              <a:t>Source: Bloomberg</a:t>
            </a:r>
          </a:p>
        </p:txBody>
      </p:sp>
      <p:sp>
        <p:nvSpPr>
          <p:cNvPr id="50182" name="Rectangle 6"/>
          <p:cNvSpPr>
            <a:spLocks noChangeArrowheads="1"/>
          </p:cNvSpPr>
          <p:nvPr/>
        </p:nvSpPr>
        <p:spPr bwMode="white">
          <a:xfrm>
            <a:off x="327025" y="65088"/>
            <a:ext cx="6062663" cy="320675"/>
          </a:xfrm>
          <a:prstGeom prst="rect">
            <a:avLst/>
          </a:prstGeom>
          <a:noFill/>
          <a:ln w="9525">
            <a:noFill/>
            <a:miter lim="800000"/>
            <a:headEnd/>
            <a:tailEnd/>
          </a:ln>
        </p:spPr>
        <p:txBody>
          <a:bodyPr anchor="b"/>
          <a:lstStyle/>
          <a:p>
            <a:endParaRPr lang="en-US" sz="1600">
              <a:solidFill>
                <a:schemeClr val="accent2"/>
              </a:solidFill>
            </a:endParaRPr>
          </a:p>
        </p:txBody>
      </p:sp>
      <p:sp>
        <p:nvSpPr>
          <p:cNvPr id="12" name="Rounded Rectangular Callout 11"/>
          <p:cNvSpPr>
            <a:spLocks noChangeArrowheads="1"/>
          </p:cNvSpPr>
          <p:nvPr/>
        </p:nvSpPr>
        <p:spPr bwMode="auto">
          <a:xfrm>
            <a:off x="2203637" y="3301185"/>
            <a:ext cx="1403350" cy="488950"/>
          </a:xfrm>
          <a:prstGeom prst="wedgeRoundRectCallout">
            <a:avLst>
              <a:gd name="adj1" fmla="val -44431"/>
              <a:gd name="adj2" fmla="val -83532"/>
              <a:gd name="adj3" fmla="val 16667"/>
            </a:avLst>
          </a:prstGeom>
          <a:solidFill>
            <a:schemeClr val="bg1"/>
          </a:solidFill>
          <a:ln w="9525" algn="ctr">
            <a:solidFill>
              <a:schemeClr val="tx1"/>
            </a:solidFill>
            <a:round/>
            <a:headEnd/>
            <a:tailEnd/>
          </a:ln>
        </p:spPr>
        <p:txBody>
          <a:bodyPr/>
          <a:lstStyle/>
          <a:p>
            <a:r>
              <a:rPr lang="en-US" dirty="0" smtClean="0"/>
              <a:t>235 </a:t>
            </a:r>
            <a:r>
              <a:rPr lang="en-US" dirty="0"/>
              <a:t>days</a:t>
            </a:r>
          </a:p>
        </p:txBody>
      </p:sp>
      <p:sp>
        <p:nvSpPr>
          <p:cNvPr id="13" name="Rounded Rectangular Callout 12"/>
          <p:cNvSpPr>
            <a:spLocks noChangeArrowheads="1"/>
          </p:cNvSpPr>
          <p:nvPr/>
        </p:nvSpPr>
        <p:spPr bwMode="auto">
          <a:xfrm>
            <a:off x="2264469" y="1979911"/>
            <a:ext cx="1647825" cy="466725"/>
          </a:xfrm>
          <a:prstGeom prst="wedgeRoundRectCallout">
            <a:avLst>
              <a:gd name="adj1" fmla="val -73816"/>
              <a:gd name="adj2" fmla="val 27867"/>
              <a:gd name="adj3" fmla="val 16667"/>
            </a:avLst>
          </a:prstGeom>
          <a:solidFill>
            <a:schemeClr val="bg1"/>
          </a:solidFill>
          <a:ln w="9525" algn="ctr">
            <a:solidFill>
              <a:schemeClr val="tx1"/>
            </a:solidFill>
            <a:round/>
            <a:headEnd/>
            <a:tailEnd/>
          </a:ln>
        </p:spPr>
        <p:txBody>
          <a:bodyPr/>
          <a:lstStyle/>
          <a:p>
            <a:r>
              <a:rPr lang="en-US" dirty="0" smtClean="0"/>
              <a:t>1,695 </a:t>
            </a:r>
            <a:r>
              <a:rPr lang="en-US" dirty="0"/>
              <a:t>days</a:t>
            </a:r>
          </a:p>
        </p:txBody>
      </p:sp>
      <p:sp>
        <p:nvSpPr>
          <p:cNvPr id="15" name="Oval 14"/>
          <p:cNvSpPr/>
          <p:nvPr/>
        </p:nvSpPr>
        <p:spPr>
          <a:xfrm>
            <a:off x="1389557" y="2698376"/>
            <a:ext cx="977153" cy="430305"/>
          </a:xfrm>
          <a:prstGeom prst="ellipse">
            <a:avLst/>
          </a:prstGeom>
          <a:noFill/>
          <a:ln w="2857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2976283" y="2698375"/>
            <a:ext cx="977153" cy="430305"/>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Slide Number Placeholder 13"/>
          <p:cNvSpPr>
            <a:spLocks noGrp="1"/>
          </p:cNvSpPr>
          <p:nvPr>
            <p:ph type="sldNum" sz="quarter" idx="4"/>
          </p:nvPr>
        </p:nvSpPr>
        <p:spPr/>
        <p:txBody>
          <a:bodyPr/>
          <a:lstStyle/>
          <a:p>
            <a:pPr algn="r"/>
            <a:fld id="{C67C72BF-1F5D-4637-B4BC-DD2639B204D9}" type="slidenum">
              <a:rPr lang="en-US" smtClean="0"/>
              <a:pPr algn="r"/>
              <a:t>43</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500" fill="hold"/>
                                        <p:tgtEl>
                                          <p:spTgt spid="15"/>
                                        </p:tgtEl>
                                        <p:attrNameLst>
                                          <p:attrName>ppt_x</p:attrName>
                                        </p:attrNameLst>
                                      </p:cBhvr>
                                      <p:tavLst>
                                        <p:tav tm="0">
                                          <p:val>
                                            <p:strVal val="#ppt_x"/>
                                          </p:val>
                                        </p:tav>
                                        <p:tav tm="100000">
                                          <p:val>
                                            <p:strVal val="#ppt_x"/>
                                          </p:val>
                                        </p:tav>
                                      </p:tavLst>
                                    </p:anim>
                                    <p:anim calcmode="lin" valueType="num">
                                      <p:cBhvr additive="base">
                                        <p:cTn id="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6"/>
                                        </p:tgtEl>
                                        <p:attrNameLst>
                                          <p:attrName>style.visibility</p:attrName>
                                        </p:attrNameLst>
                                      </p:cBhvr>
                                      <p:to>
                                        <p:strVal val="visible"/>
                                      </p:to>
                                    </p:set>
                                    <p:anim calcmode="lin" valueType="num">
                                      <p:cBhvr additive="base">
                                        <p:cTn id="13" dur="500" fill="hold"/>
                                        <p:tgtEl>
                                          <p:spTgt spid="16"/>
                                        </p:tgtEl>
                                        <p:attrNameLst>
                                          <p:attrName>ppt_x</p:attrName>
                                        </p:attrNameLst>
                                      </p:cBhvr>
                                      <p:tavLst>
                                        <p:tav tm="0">
                                          <p:val>
                                            <p:strVal val="#ppt_x"/>
                                          </p:val>
                                        </p:tav>
                                        <p:tav tm="100000">
                                          <p:val>
                                            <p:strVal val="#ppt_x"/>
                                          </p:val>
                                        </p:tav>
                                      </p:tavLst>
                                    </p:anim>
                                    <p:anim calcmode="lin" valueType="num">
                                      <p:cBhvr additive="base">
                                        <p:cTn id="14"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 presetClass="entr" presetSubtype="16"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box(in)">
                                      <p:cBhvr>
                                        <p:cTn id="19" dur="500"/>
                                        <p:tgtEl>
                                          <p:spTgt spid="12"/>
                                        </p:tgtEl>
                                      </p:cBhvr>
                                    </p:animEffect>
                                  </p:childTnLst>
                                </p:cTn>
                              </p:par>
                            </p:childTnLst>
                          </p:cTn>
                        </p:par>
                      </p:childTnLst>
                    </p:cTn>
                  </p:par>
                  <p:par>
                    <p:cTn id="20" fill="hold">
                      <p:stCondLst>
                        <p:cond delay="indefinite"/>
                      </p:stCondLst>
                      <p:childTnLst>
                        <p:par>
                          <p:cTn id="21" fill="hold">
                            <p:stCondLst>
                              <p:cond delay="0"/>
                            </p:stCondLst>
                            <p:childTnLst>
                              <p:par>
                                <p:cTn id="22" presetID="4" presetClass="entr" presetSubtype="16" fill="hold" grpId="0" nodeType="clickEffect">
                                  <p:stCondLst>
                                    <p:cond delay="0"/>
                                  </p:stCondLst>
                                  <p:childTnLst>
                                    <p:set>
                                      <p:cBhvr>
                                        <p:cTn id="23" dur="1" fill="hold">
                                          <p:stCondLst>
                                            <p:cond delay="0"/>
                                          </p:stCondLst>
                                        </p:cTn>
                                        <p:tgtEl>
                                          <p:spTgt spid="13"/>
                                        </p:tgtEl>
                                        <p:attrNameLst>
                                          <p:attrName>style.visibility</p:attrName>
                                        </p:attrNameLst>
                                      </p:cBhvr>
                                      <p:to>
                                        <p:strVal val="visible"/>
                                      </p:to>
                                    </p:set>
                                    <p:animEffect transition="in" filter="box(in)">
                                      <p:cBhvr>
                                        <p:cTn id="24"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5" grpId="0" animBg="1"/>
      <p:bldP spid="16"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Grp="1" noChangeArrowheads="1"/>
          </p:cNvSpPr>
          <p:nvPr>
            <p:ph type="title"/>
          </p:nvPr>
        </p:nvSpPr>
        <p:spPr>
          <a:noFill/>
        </p:spPr>
        <p:txBody>
          <a:bodyPr lIns="72912" tIns="36457" rIns="72912" bIns="36457"/>
          <a:lstStyle/>
          <a:p>
            <a:pPr defTabSz="654050" eaLnBrk="1" hangingPunct="1"/>
            <a:r>
              <a:rPr lang="en-US" dirty="0" smtClean="0"/>
              <a:t>How Many Callables is Too Many?</a:t>
            </a:r>
          </a:p>
        </p:txBody>
      </p:sp>
      <p:sp>
        <p:nvSpPr>
          <p:cNvPr id="8196" name="Rectangle 3"/>
          <p:cNvSpPr>
            <a:spLocks noChangeArrowheads="1"/>
          </p:cNvSpPr>
          <p:nvPr/>
        </p:nvSpPr>
        <p:spPr bwMode="auto">
          <a:xfrm>
            <a:off x="4410075" y="2132013"/>
            <a:ext cx="161925" cy="414337"/>
          </a:xfrm>
          <a:prstGeom prst="rect">
            <a:avLst/>
          </a:prstGeom>
          <a:noFill/>
          <a:ln w="9525">
            <a:noFill/>
            <a:miter lim="800000"/>
            <a:headEnd/>
            <a:tailEnd/>
          </a:ln>
        </p:spPr>
        <p:txBody>
          <a:bodyPr wrap="none" lIns="81591" tIns="39928" rIns="81591" bIns="39928">
            <a:spAutoFit/>
          </a:bodyPr>
          <a:lstStyle/>
          <a:p>
            <a:pPr algn="ctr" defTabSz="654050" eaLnBrk="0" hangingPunct="0"/>
            <a:endParaRPr lang="en-US" sz="2200">
              <a:solidFill>
                <a:schemeClr val="tx2"/>
              </a:solidFill>
              <a:latin typeface="Times New Roman" pitchFamily="18" charset="0"/>
            </a:endParaRPr>
          </a:p>
        </p:txBody>
      </p:sp>
      <p:graphicFrame>
        <p:nvGraphicFramePr>
          <p:cNvPr id="8194" name="Object 4"/>
          <p:cNvGraphicFramePr>
            <a:graphicFrameLocks noGrp="1" noChangeAspect="1"/>
          </p:cNvGraphicFramePr>
          <p:nvPr>
            <p:ph idx="1"/>
          </p:nvPr>
        </p:nvGraphicFramePr>
        <p:xfrm>
          <a:off x="446314" y="979713"/>
          <a:ext cx="8382000" cy="5029200"/>
        </p:xfrm>
        <a:graphic>
          <a:graphicData uri="http://schemas.openxmlformats.org/presentationml/2006/ole">
            <mc:AlternateContent xmlns:mc="http://schemas.openxmlformats.org/markup-compatibility/2006">
              <mc:Choice xmlns:v="urn:schemas-microsoft-com:vml" Requires="v">
                <p:oleObj spid="_x0000_s11274" name="Worksheet" r:id="rId5" imgW="7830147" imgH="4878225" progId="Excel.Sheet.8">
                  <p:embed/>
                </p:oleObj>
              </mc:Choice>
              <mc:Fallback>
                <p:oleObj name="Worksheet" r:id="rId5" imgW="7830147" imgH="4878225" progId="Excel.Sheet.8">
                  <p:embed/>
                  <p:pic>
                    <p:nvPicPr>
                      <p:cNvPr id="0" name="Objec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6314" y="979713"/>
                        <a:ext cx="8382000" cy="502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077" name="Oval 5"/>
          <p:cNvSpPr>
            <a:spLocks noChangeArrowheads="1"/>
          </p:cNvSpPr>
          <p:nvPr/>
        </p:nvSpPr>
        <p:spPr bwMode="auto">
          <a:xfrm>
            <a:off x="6968671" y="5744029"/>
            <a:ext cx="596900" cy="342900"/>
          </a:xfrm>
          <a:prstGeom prst="ellipse">
            <a:avLst/>
          </a:prstGeom>
          <a:noFill/>
          <a:ln w="38100">
            <a:solidFill>
              <a:srgbClr val="66FF33"/>
            </a:solidFill>
            <a:round/>
            <a:headEnd/>
            <a:tailEnd/>
          </a:ln>
        </p:spPr>
        <p:txBody>
          <a:bodyPr wrap="none" anchor="ctr"/>
          <a:lstStyle/>
          <a:p>
            <a:endParaRPr lang="en-US"/>
          </a:p>
        </p:txBody>
      </p:sp>
      <p:sp>
        <p:nvSpPr>
          <p:cNvPr id="3078" name="Oval 6"/>
          <p:cNvSpPr>
            <a:spLocks noChangeArrowheads="1"/>
          </p:cNvSpPr>
          <p:nvPr/>
        </p:nvSpPr>
        <p:spPr bwMode="auto">
          <a:xfrm>
            <a:off x="7601858" y="5763986"/>
            <a:ext cx="596900" cy="342900"/>
          </a:xfrm>
          <a:prstGeom prst="ellipse">
            <a:avLst/>
          </a:prstGeom>
          <a:noFill/>
          <a:ln w="38100">
            <a:solidFill>
              <a:srgbClr val="FF0066"/>
            </a:solidFill>
            <a:round/>
            <a:headEnd/>
            <a:tailEnd/>
          </a:ln>
        </p:spPr>
        <p:txBody>
          <a:bodyPr wrap="none" anchor="ctr"/>
          <a:lstStyle/>
          <a:p>
            <a:endParaRPr lang="en-US"/>
          </a:p>
        </p:txBody>
      </p:sp>
      <p:sp>
        <p:nvSpPr>
          <p:cNvPr id="8" name="Slide Number Placeholder 7"/>
          <p:cNvSpPr>
            <a:spLocks noGrp="1"/>
          </p:cNvSpPr>
          <p:nvPr>
            <p:ph type="sldNum" sz="quarter" idx="4"/>
          </p:nvPr>
        </p:nvSpPr>
        <p:spPr/>
        <p:txBody>
          <a:bodyPr/>
          <a:lstStyle/>
          <a:p>
            <a:pPr algn="r"/>
            <a:fld id="{C67C72BF-1F5D-4637-B4BC-DD2639B204D9}" type="slidenum">
              <a:rPr lang="en-US" smtClean="0"/>
              <a:pPr algn="r"/>
              <a:t>44</a:t>
            </a:fld>
            <a:endParaRPr lang="en-US" dirty="0"/>
          </a:p>
        </p:txBody>
      </p:sp>
    </p:spTree>
  </p:cSld>
  <p:clrMapOvr>
    <a:masterClrMapping/>
  </p:clrMapOvr>
  <p:transition>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77"/>
                                        </p:tgtEl>
                                        <p:attrNameLst>
                                          <p:attrName>style.visibility</p:attrName>
                                        </p:attrNameLst>
                                      </p:cBhvr>
                                      <p:to>
                                        <p:strVal val="visible"/>
                                      </p:to>
                                    </p:set>
                                    <p:anim calcmode="lin" valueType="num">
                                      <p:cBhvr additive="base">
                                        <p:cTn id="7" dur="500" fill="hold"/>
                                        <p:tgtEl>
                                          <p:spTgt spid="3077"/>
                                        </p:tgtEl>
                                        <p:attrNameLst>
                                          <p:attrName>ppt_x</p:attrName>
                                        </p:attrNameLst>
                                      </p:cBhvr>
                                      <p:tavLst>
                                        <p:tav tm="0">
                                          <p:val>
                                            <p:strVal val="#ppt_x"/>
                                          </p:val>
                                        </p:tav>
                                        <p:tav tm="100000">
                                          <p:val>
                                            <p:strVal val="#ppt_x"/>
                                          </p:val>
                                        </p:tav>
                                      </p:tavLst>
                                    </p:anim>
                                    <p:anim calcmode="lin" valueType="num">
                                      <p:cBhvr additive="base">
                                        <p:cTn id="8" dur="500" fill="hold"/>
                                        <p:tgtEl>
                                          <p:spTgt spid="307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078"/>
                                        </p:tgtEl>
                                        <p:attrNameLst>
                                          <p:attrName>style.visibility</p:attrName>
                                        </p:attrNameLst>
                                      </p:cBhvr>
                                      <p:to>
                                        <p:strVal val="visible"/>
                                      </p:to>
                                    </p:set>
                                    <p:anim calcmode="lin" valueType="num">
                                      <p:cBhvr additive="base">
                                        <p:cTn id="13" dur="500" fill="hold"/>
                                        <p:tgtEl>
                                          <p:spTgt spid="3078"/>
                                        </p:tgtEl>
                                        <p:attrNameLst>
                                          <p:attrName>ppt_x</p:attrName>
                                        </p:attrNameLst>
                                      </p:cBhvr>
                                      <p:tavLst>
                                        <p:tav tm="0">
                                          <p:val>
                                            <p:strVal val="#ppt_x"/>
                                          </p:val>
                                        </p:tav>
                                        <p:tav tm="100000">
                                          <p:val>
                                            <p:strVal val="#ppt_x"/>
                                          </p:val>
                                        </p:tav>
                                      </p:tavLst>
                                    </p:anim>
                                    <p:anim calcmode="lin" valueType="num">
                                      <p:cBhvr additive="base">
                                        <p:cTn id="14" dur="500" fill="hold"/>
                                        <p:tgtEl>
                                          <p:spTgt spid="307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animBg="1"/>
      <p:bldP spid="3078"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10"/>
          <p:cNvGraphicFramePr>
            <a:graphicFrameLocks/>
          </p:cNvGraphicFramePr>
          <p:nvPr/>
        </p:nvGraphicFramePr>
        <p:xfrm>
          <a:off x="192315" y="1095816"/>
          <a:ext cx="8763000" cy="5054606"/>
        </p:xfrm>
        <a:graphic>
          <a:graphicData uri="http://schemas.openxmlformats.org/drawingml/2006/table">
            <a:tbl>
              <a:tblPr/>
              <a:tblGrid>
                <a:gridCol w="1016254"/>
                <a:gridCol w="635897"/>
                <a:gridCol w="665898"/>
                <a:gridCol w="655329"/>
                <a:gridCol w="1101904"/>
                <a:gridCol w="658644"/>
                <a:gridCol w="726002"/>
                <a:gridCol w="578923"/>
                <a:gridCol w="876300"/>
                <a:gridCol w="676275"/>
                <a:gridCol w="545312"/>
                <a:gridCol w="626262"/>
              </a:tblGrid>
              <a:tr h="165671">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900" b="1" i="0" u="none" strike="noStrike" dirty="0" smtClean="0">
                          <a:latin typeface="+mn-lt"/>
                        </a:rPr>
                        <a:t>06/30/10</a:t>
                      </a:r>
                      <a:endParaRPr lang="en-US" sz="900" b="1" i="0" u="none" strike="noStrike" dirty="0">
                        <a:latin typeface="Arial"/>
                      </a:endParaRPr>
                    </a:p>
                  </a:txBody>
                  <a:tcPr marL="5420" marR="5420" marT="5420" marB="0" anchor="b">
                    <a:lnL>
                      <a:noFill/>
                    </a:lnL>
                    <a:lnR>
                      <a:noFill/>
                    </a:lnR>
                    <a:lnT>
                      <a:noFill/>
                    </a:lnT>
                    <a:lnB>
                      <a:noFill/>
                    </a:lnB>
                  </a:tcPr>
                </a:tc>
                <a:tc>
                  <a:txBody>
                    <a:bodyPr/>
                    <a:lstStyle/>
                    <a:p>
                      <a:pPr algn="l" fontAlgn="b"/>
                      <a:endParaRPr lang="en-US" sz="900" b="0" i="0" u="none" strike="noStrike" dirty="0">
                        <a:latin typeface="Arial"/>
                      </a:endParaRPr>
                    </a:p>
                  </a:txBody>
                  <a:tcPr marL="5420" marR="5420" marT="5420" marB="0" anchor="b">
                    <a:lnL>
                      <a:noFill/>
                    </a:lnL>
                    <a:lnR>
                      <a:noFill/>
                    </a:lnR>
                    <a:lnT>
                      <a:noFill/>
                    </a:lnT>
                    <a:lnB>
                      <a:noFill/>
                    </a:lnB>
                  </a:tcPr>
                </a:tc>
                <a:tc>
                  <a:txBody>
                    <a:bodyPr/>
                    <a:lstStyle/>
                    <a:p>
                      <a:pPr algn="l" fontAlgn="b"/>
                      <a:endParaRPr lang="en-US" sz="900" b="0" i="0" u="none" strike="noStrike" dirty="0">
                        <a:latin typeface="Arial"/>
                      </a:endParaRPr>
                    </a:p>
                  </a:txBody>
                  <a:tcPr marL="5420" marR="5420" marT="5420" marB="0" anchor="b">
                    <a:lnL>
                      <a:noFill/>
                    </a:lnL>
                    <a:lnR>
                      <a:noFill/>
                    </a:lnR>
                    <a:lnT>
                      <a:noFill/>
                    </a:lnT>
                    <a:lnB>
                      <a:noFill/>
                    </a:lnB>
                  </a:tcPr>
                </a:tc>
                <a:tc>
                  <a:txBody>
                    <a:bodyPr/>
                    <a:lstStyle/>
                    <a:p>
                      <a:pPr algn="l" fontAlgn="b"/>
                      <a:endParaRPr lang="en-US" sz="900" b="0" i="0" u="none" strike="noStrike" dirty="0">
                        <a:latin typeface="Arial"/>
                      </a:endParaRPr>
                    </a:p>
                  </a:txBody>
                  <a:tcPr marL="5420" marR="5420" marT="5420" marB="0" anchor="b">
                    <a:lnL>
                      <a:noFill/>
                    </a:lnL>
                    <a:lnR>
                      <a:noFill/>
                    </a:lnR>
                    <a:lnT>
                      <a:noFill/>
                    </a:lnT>
                    <a:lnB>
                      <a:noFill/>
                    </a:lnB>
                  </a:tcPr>
                </a:tc>
                <a:tc>
                  <a:txBody>
                    <a:bodyPr/>
                    <a:lstStyle/>
                    <a:p>
                      <a:pPr algn="ctr" fontAlgn="b"/>
                      <a:endParaRPr lang="en-US" sz="900" b="1" i="0" u="none" strike="noStrike" dirty="0">
                        <a:latin typeface="Arial"/>
                      </a:endParaRPr>
                    </a:p>
                  </a:txBody>
                  <a:tcPr marL="5420" marR="5420" marT="5420" marB="0" anchor="b">
                    <a:lnL>
                      <a:noFill/>
                    </a:lnL>
                    <a:lnR>
                      <a:noFill/>
                    </a:lnR>
                    <a:lnT>
                      <a:noFill/>
                    </a:lnT>
                    <a:lnB>
                      <a:noFill/>
                    </a:lnB>
                  </a:tcPr>
                </a:tc>
                <a:tc>
                  <a:txBody>
                    <a:bodyPr/>
                    <a:lstStyle/>
                    <a:p>
                      <a:pPr algn="ctr" fontAlgn="b"/>
                      <a:endParaRPr lang="en-US" sz="900" b="1" i="0" u="none" strike="noStrike" dirty="0">
                        <a:latin typeface="Arial"/>
                      </a:endParaRPr>
                    </a:p>
                  </a:txBody>
                  <a:tcPr marL="5420" marR="5420" marT="5420" marB="0" anchor="b">
                    <a:lnL>
                      <a:noFill/>
                    </a:lnL>
                    <a:lnR>
                      <a:noFill/>
                    </a:lnR>
                    <a:lnT>
                      <a:noFill/>
                    </a:lnT>
                    <a:lnB>
                      <a:noFill/>
                    </a:lnB>
                  </a:tcPr>
                </a:tc>
                <a:tc>
                  <a:txBody>
                    <a:bodyPr/>
                    <a:lstStyle/>
                    <a:p>
                      <a:pPr algn="l" fontAlgn="b"/>
                      <a:endParaRPr lang="en-US" sz="900" b="0" i="0" u="none" strike="noStrike" dirty="0">
                        <a:latin typeface="Arial"/>
                      </a:endParaRPr>
                    </a:p>
                  </a:txBody>
                  <a:tcPr marL="5420" marR="5420" marT="5420" marB="0" anchor="b">
                    <a:lnL>
                      <a:noFill/>
                    </a:lnL>
                    <a:lnR>
                      <a:noFill/>
                    </a:lnR>
                    <a:lnT>
                      <a:noFill/>
                    </a:lnT>
                    <a:lnB>
                      <a:noFill/>
                    </a:lnB>
                  </a:tcPr>
                </a:tc>
                <a:tc>
                  <a:txBody>
                    <a:bodyPr/>
                    <a:lstStyle/>
                    <a:p>
                      <a:pPr algn="l" fontAlgn="b"/>
                      <a:endParaRPr lang="en-US" sz="900" b="0" i="0" u="none" strike="noStrike" dirty="0">
                        <a:latin typeface="Arial"/>
                      </a:endParaRPr>
                    </a:p>
                  </a:txBody>
                  <a:tcPr marL="5420" marR="5420" marT="5420" marB="0" anchor="b">
                    <a:lnL>
                      <a:noFill/>
                    </a:lnL>
                    <a:lnR>
                      <a:noFill/>
                    </a:lnR>
                    <a:lnT>
                      <a:noFill/>
                    </a:lnT>
                    <a:lnB>
                      <a:noFill/>
                    </a:lnB>
                  </a:tcPr>
                </a:tc>
                <a:tc>
                  <a:txBody>
                    <a:bodyPr/>
                    <a:lstStyle/>
                    <a:p>
                      <a:pPr algn="l" fontAlgn="b"/>
                      <a:endParaRPr lang="en-US" sz="900" b="0" i="0" u="none" strike="noStrike" dirty="0">
                        <a:latin typeface="Arial"/>
                      </a:endParaRPr>
                    </a:p>
                  </a:txBody>
                  <a:tcPr marL="5420" marR="5420" marT="5420" marB="0" anchor="b">
                    <a:lnL>
                      <a:noFill/>
                    </a:lnL>
                    <a:lnR>
                      <a:noFill/>
                    </a:lnR>
                    <a:lnT>
                      <a:noFill/>
                    </a:lnT>
                    <a:lnB>
                      <a:noFill/>
                    </a:lnB>
                  </a:tcPr>
                </a:tc>
                <a:tc>
                  <a:txBody>
                    <a:bodyPr/>
                    <a:lstStyle/>
                    <a:p>
                      <a:pPr algn="ctr" fontAlgn="b"/>
                      <a:r>
                        <a:rPr lang="en-US" sz="900" b="1" i="0" u="none" strike="noStrike" dirty="0">
                          <a:latin typeface="Arial"/>
                        </a:rPr>
                        <a:t>Final</a:t>
                      </a:r>
                    </a:p>
                  </a:txBody>
                  <a:tcPr marL="5420" marR="5420" marT="5420" marB="0" anchor="b">
                    <a:lnL>
                      <a:noFill/>
                    </a:lnL>
                    <a:lnR>
                      <a:noFill/>
                    </a:lnR>
                    <a:lnT>
                      <a:noFill/>
                    </a:lnT>
                    <a:lnB>
                      <a:noFill/>
                    </a:lnB>
                  </a:tcPr>
                </a:tc>
                <a:tc>
                  <a:txBody>
                    <a:bodyPr/>
                    <a:lstStyle/>
                    <a:p>
                      <a:pPr algn="ctr" fontAlgn="b"/>
                      <a:r>
                        <a:rPr lang="en-US" sz="900" b="1" i="0" u="none" strike="noStrike" dirty="0">
                          <a:latin typeface="Arial"/>
                        </a:rPr>
                        <a:t>Effective</a:t>
                      </a:r>
                    </a:p>
                  </a:txBody>
                  <a:tcPr marL="5420" marR="5420" marT="5420" marB="0" anchor="b">
                    <a:lnL>
                      <a:noFill/>
                    </a:lnL>
                    <a:lnR>
                      <a:noFill/>
                    </a:lnR>
                    <a:lnT>
                      <a:noFill/>
                    </a:lnT>
                    <a:lnB>
                      <a:noFill/>
                    </a:lnB>
                  </a:tcPr>
                </a:tc>
                <a:tc>
                  <a:txBody>
                    <a:bodyPr/>
                    <a:lstStyle/>
                    <a:p>
                      <a:pPr algn="ctr" fontAlgn="b"/>
                      <a:r>
                        <a:rPr lang="en-US" sz="900" b="1" i="0" u="none" strike="noStrike" dirty="0">
                          <a:latin typeface="Arial"/>
                        </a:rPr>
                        <a:t>Weighted</a:t>
                      </a:r>
                    </a:p>
                  </a:txBody>
                  <a:tcPr marL="5420" marR="5420" marT="5420" marB="0" anchor="b">
                    <a:lnL>
                      <a:noFill/>
                    </a:lnL>
                    <a:lnR>
                      <a:noFill/>
                    </a:lnR>
                    <a:lnT>
                      <a:noFill/>
                    </a:lnT>
                    <a:lnB>
                      <a:noFill/>
                    </a:lnB>
                  </a:tcPr>
                </a:tc>
              </a:tr>
              <a:tr h="165671">
                <a:tc>
                  <a:txBody>
                    <a:bodyPr/>
                    <a:lstStyle/>
                    <a:p>
                      <a:pPr algn="l" fontAlgn="b"/>
                      <a:r>
                        <a:rPr lang="en-US" sz="900" b="1" i="0" u="none" strike="noStrike" dirty="0">
                          <a:latin typeface="Arial"/>
                        </a:rPr>
                        <a:t>Issuer / </a:t>
                      </a:r>
                    </a:p>
                  </a:txBody>
                  <a:tcPr marL="5420" marR="5420" marT="5420" marB="0" anchor="b">
                    <a:lnL>
                      <a:noFill/>
                    </a:lnL>
                    <a:lnR>
                      <a:noFill/>
                    </a:lnR>
                    <a:lnT>
                      <a:noFill/>
                    </a:lnT>
                    <a:lnB>
                      <a:noFill/>
                    </a:lnB>
                  </a:tcPr>
                </a:tc>
                <a:tc>
                  <a:txBody>
                    <a:bodyPr/>
                    <a:lstStyle/>
                    <a:p>
                      <a:pPr algn="l" fontAlgn="b"/>
                      <a:endParaRPr lang="en-US" sz="900" b="0" i="0" u="none" strike="noStrike" dirty="0">
                        <a:latin typeface="Arial"/>
                      </a:endParaRPr>
                    </a:p>
                  </a:txBody>
                  <a:tcPr marL="5420" marR="5420" marT="5420" marB="0" anchor="b">
                    <a:lnL>
                      <a:noFill/>
                    </a:lnL>
                    <a:lnR>
                      <a:noFill/>
                    </a:lnR>
                    <a:lnT>
                      <a:noFill/>
                    </a:lnT>
                    <a:lnB>
                      <a:noFill/>
                    </a:lnB>
                  </a:tcPr>
                </a:tc>
                <a:tc>
                  <a:txBody>
                    <a:bodyPr/>
                    <a:lstStyle/>
                    <a:p>
                      <a:pPr algn="ctr" fontAlgn="b"/>
                      <a:r>
                        <a:rPr lang="en-US" sz="900" b="1" i="0" u="none" strike="noStrike" dirty="0">
                          <a:latin typeface="Arial"/>
                        </a:rPr>
                        <a:t>Maturity</a:t>
                      </a:r>
                    </a:p>
                  </a:txBody>
                  <a:tcPr marL="5420" marR="5420" marT="5420" marB="0" anchor="b">
                    <a:lnL>
                      <a:noFill/>
                    </a:lnL>
                    <a:lnR>
                      <a:noFill/>
                    </a:lnR>
                    <a:lnT>
                      <a:noFill/>
                    </a:lnT>
                    <a:lnB>
                      <a:noFill/>
                    </a:lnB>
                    <a:solidFill>
                      <a:srgbClr val="FFFF00"/>
                    </a:solidFill>
                  </a:tcPr>
                </a:tc>
                <a:tc>
                  <a:txBody>
                    <a:bodyPr/>
                    <a:lstStyle/>
                    <a:p>
                      <a:pPr algn="ctr" fontAlgn="b"/>
                      <a:r>
                        <a:rPr lang="en-US" sz="900" b="1" i="0" u="none" strike="noStrike" dirty="0">
                          <a:latin typeface="Arial"/>
                        </a:rPr>
                        <a:t>Call Date</a:t>
                      </a:r>
                    </a:p>
                  </a:txBody>
                  <a:tcPr marL="5420" marR="5420" marT="5420" marB="0" anchor="b">
                    <a:lnL>
                      <a:noFill/>
                    </a:lnL>
                    <a:lnR>
                      <a:noFill/>
                    </a:lnR>
                    <a:lnT>
                      <a:noFill/>
                    </a:lnT>
                    <a:lnB>
                      <a:noFill/>
                    </a:lnB>
                    <a:solidFill>
                      <a:srgbClr val="FFFF00"/>
                    </a:solidFill>
                  </a:tcPr>
                </a:tc>
                <a:tc>
                  <a:txBody>
                    <a:bodyPr/>
                    <a:lstStyle/>
                    <a:p>
                      <a:pPr algn="ctr" fontAlgn="b"/>
                      <a:r>
                        <a:rPr lang="en-US" sz="900" b="1" i="0" u="none" strike="noStrike" dirty="0">
                          <a:latin typeface="Arial"/>
                        </a:rPr>
                        <a:t>Acquisition</a:t>
                      </a:r>
                    </a:p>
                  </a:txBody>
                  <a:tcPr marL="5420" marR="5420" marT="5420" marB="0" anchor="b">
                    <a:lnL>
                      <a:noFill/>
                    </a:lnL>
                    <a:lnR>
                      <a:noFill/>
                    </a:lnR>
                    <a:lnT>
                      <a:noFill/>
                    </a:lnT>
                    <a:lnB>
                      <a:noFill/>
                    </a:lnB>
                    <a:solidFill>
                      <a:srgbClr val="FFFF00"/>
                    </a:solidFill>
                  </a:tcPr>
                </a:tc>
                <a:tc>
                  <a:txBody>
                    <a:bodyPr/>
                    <a:lstStyle/>
                    <a:p>
                      <a:pPr algn="ctr" fontAlgn="b"/>
                      <a:r>
                        <a:rPr lang="en-US" sz="900" b="1" i="0" u="none" strike="noStrike" dirty="0">
                          <a:latin typeface="Arial"/>
                        </a:rPr>
                        <a:t>% of</a:t>
                      </a:r>
                    </a:p>
                  </a:txBody>
                  <a:tcPr marL="5420" marR="5420" marT="5420" marB="0" anchor="b">
                    <a:lnL>
                      <a:noFill/>
                    </a:lnL>
                    <a:lnR>
                      <a:noFill/>
                    </a:lnR>
                    <a:lnT>
                      <a:noFill/>
                    </a:lnT>
                    <a:lnB>
                      <a:noFill/>
                    </a:lnB>
                  </a:tcPr>
                </a:tc>
                <a:tc>
                  <a:txBody>
                    <a:bodyPr/>
                    <a:lstStyle/>
                    <a:p>
                      <a:pPr algn="ctr" fontAlgn="b"/>
                      <a:r>
                        <a:rPr lang="en-US" sz="900" b="1" i="0" u="none" strike="noStrike" dirty="0">
                          <a:latin typeface="Arial"/>
                        </a:rPr>
                        <a:t>Days to</a:t>
                      </a:r>
                    </a:p>
                  </a:txBody>
                  <a:tcPr marL="5420" marR="5420" marT="5420" marB="0" anchor="b">
                    <a:lnL>
                      <a:noFill/>
                    </a:lnL>
                    <a:lnR>
                      <a:noFill/>
                    </a:lnR>
                    <a:lnT>
                      <a:noFill/>
                    </a:lnT>
                    <a:lnB>
                      <a:noFill/>
                    </a:lnB>
                  </a:tcPr>
                </a:tc>
                <a:tc>
                  <a:txBody>
                    <a:bodyPr/>
                    <a:lstStyle/>
                    <a:p>
                      <a:pPr algn="ctr" fontAlgn="b"/>
                      <a:r>
                        <a:rPr lang="en-US" sz="900" b="1" i="0" u="none" strike="noStrike" dirty="0">
                          <a:latin typeface="Arial"/>
                        </a:rPr>
                        <a:t>Days to</a:t>
                      </a:r>
                    </a:p>
                  </a:txBody>
                  <a:tcPr marL="5420" marR="5420" marT="5420" marB="0" anchor="b">
                    <a:lnL>
                      <a:noFill/>
                    </a:lnL>
                    <a:lnR>
                      <a:noFill/>
                    </a:lnR>
                    <a:lnT>
                      <a:noFill/>
                    </a:lnT>
                    <a:lnB>
                      <a:noFill/>
                    </a:lnB>
                  </a:tcPr>
                </a:tc>
                <a:tc>
                  <a:txBody>
                    <a:bodyPr/>
                    <a:lstStyle/>
                    <a:p>
                      <a:pPr algn="ctr" fontAlgn="b"/>
                      <a:r>
                        <a:rPr lang="en-US" sz="900" b="1" i="0" u="none" strike="noStrike" dirty="0">
                          <a:latin typeface="Arial"/>
                        </a:rPr>
                        <a:t>YTM</a:t>
                      </a:r>
                    </a:p>
                  </a:txBody>
                  <a:tcPr marL="5420" marR="5420" marT="5420" marB="0" anchor="b">
                    <a:lnL>
                      <a:noFill/>
                    </a:lnL>
                    <a:lnR>
                      <a:noFill/>
                    </a:lnR>
                    <a:lnT>
                      <a:noFill/>
                    </a:lnT>
                    <a:lnB>
                      <a:noFill/>
                    </a:lnB>
                    <a:solidFill>
                      <a:srgbClr val="FFFF00"/>
                    </a:solidFill>
                  </a:tcPr>
                </a:tc>
                <a:tc>
                  <a:txBody>
                    <a:bodyPr/>
                    <a:lstStyle/>
                    <a:p>
                      <a:pPr algn="ctr" fontAlgn="b"/>
                      <a:r>
                        <a:rPr lang="en-US" sz="900" b="1" i="0" u="none" strike="noStrike" dirty="0">
                          <a:latin typeface="Arial"/>
                        </a:rPr>
                        <a:t>Wtd. Avg.</a:t>
                      </a:r>
                    </a:p>
                  </a:txBody>
                  <a:tcPr marL="5420" marR="5420" marT="5420" marB="0" anchor="b">
                    <a:lnL>
                      <a:noFill/>
                    </a:lnL>
                    <a:lnR>
                      <a:noFill/>
                    </a:lnR>
                    <a:lnT>
                      <a:noFill/>
                    </a:lnT>
                    <a:lnB>
                      <a:noFill/>
                    </a:lnB>
                  </a:tcPr>
                </a:tc>
                <a:tc>
                  <a:txBody>
                    <a:bodyPr/>
                    <a:lstStyle/>
                    <a:p>
                      <a:pPr algn="ctr" fontAlgn="b"/>
                      <a:r>
                        <a:rPr lang="en-US" sz="900" b="1" i="0" u="none" strike="noStrike" dirty="0">
                          <a:latin typeface="Arial"/>
                        </a:rPr>
                        <a:t>Wtd. Avg.</a:t>
                      </a:r>
                    </a:p>
                  </a:txBody>
                  <a:tcPr marL="5420" marR="5420" marT="5420" marB="0" anchor="b">
                    <a:lnL>
                      <a:noFill/>
                    </a:lnL>
                    <a:lnR>
                      <a:noFill/>
                    </a:lnR>
                    <a:lnT>
                      <a:noFill/>
                    </a:lnT>
                    <a:lnB>
                      <a:noFill/>
                    </a:lnB>
                  </a:tcPr>
                </a:tc>
                <a:tc>
                  <a:txBody>
                    <a:bodyPr/>
                    <a:lstStyle/>
                    <a:p>
                      <a:pPr algn="ctr" fontAlgn="b"/>
                      <a:r>
                        <a:rPr lang="en-US" sz="900" b="1" i="0" u="none" strike="noStrike" dirty="0">
                          <a:latin typeface="Arial"/>
                        </a:rPr>
                        <a:t>Average </a:t>
                      </a:r>
                    </a:p>
                  </a:txBody>
                  <a:tcPr marL="5420" marR="5420" marT="5420" marB="0" anchor="b">
                    <a:lnL>
                      <a:noFill/>
                    </a:lnL>
                    <a:lnR>
                      <a:noFill/>
                    </a:lnR>
                    <a:lnT>
                      <a:noFill/>
                    </a:lnT>
                    <a:lnB>
                      <a:noFill/>
                    </a:lnB>
                  </a:tcPr>
                </a:tc>
              </a:tr>
              <a:tr h="221578">
                <a:tc>
                  <a:txBody>
                    <a:bodyPr/>
                    <a:lstStyle/>
                    <a:p>
                      <a:pPr algn="l" fontAlgn="b"/>
                      <a:r>
                        <a:rPr lang="en-US" sz="900" b="1" i="0" u="none" strike="noStrike" dirty="0">
                          <a:latin typeface="Arial"/>
                        </a:rPr>
                        <a:t>Security</a:t>
                      </a:r>
                    </a:p>
                  </a:txBody>
                  <a:tcPr marL="5420" marR="5420" marT="54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900" b="1" i="0" u="none" strike="noStrike" dirty="0">
                          <a:latin typeface="Arial"/>
                        </a:rPr>
                        <a:t>Coupon</a:t>
                      </a:r>
                    </a:p>
                  </a:txBody>
                  <a:tcPr marL="5420" marR="5420" marT="5420" marB="0" anchor="b">
                    <a:lnL>
                      <a:noFill/>
                    </a:lnL>
                    <a:lnR>
                      <a:noFill/>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900" b="1" i="0" u="none" strike="noStrike" dirty="0">
                          <a:latin typeface="Arial"/>
                        </a:rPr>
                        <a:t>Date</a:t>
                      </a:r>
                    </a:p>
                  </a:txBody>
                  <a:tcPr marL="5420" marR="5420" marT="5420" marB="0" anchor="b">
                    <a:lnL>
                      <a:noFill/>
                    </a:lnL>
                    <a:lnR>
                      <a:noFill/>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900" b="1" i="0" u="none" strike="noStrike" dirty="0">
                          <a:latin typeface="Arial"/>
                        </a:rPr>
                        <a:t>(if any)</a:t>
                      </a:r>
                    </a:p>
                  </a:txBody>
                  <a:tcPr marL="5420" marR="5420" marT="5420" marB="0" anchor="b">
                    <a:lnL>
                      <a:noFill/>
                    </a:lnL>
                    <a:lnR>
                      <a:noFill/>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900" b="1" i="0" u="none" strike="noStrike" dirty="0">
                          <a:latin typeface="Arial"/>
                        </a:rPr>
                        <a:t>Cost</a:t>
                      </a:r>
                    </a:p>
                  </a:txBody>
                  <a:tcPr marL="5420" marR="5420" marT="5420" marB="0" anchor="b">
                    <a:lnL>
                      <a:noFill/>
                    </a:lnL>
                    <a:lnR>
                      <a:noFill/>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900" b="1" i="0" u="none" strike="noStrike" dirty="0">
                          <a:latin typeface="Arial"/>
                        </a:rPr>
                        <a:t>Portfolio</a:t>
                      </a:r>
                    </a:p>
                  </a:txBody>
                  <a:tcPr marL="5420" marR="5420" marT="54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900" b="1" i="0" u="none" strike="noStrike" dirty="0">
                          <a:latin typeface="Arial"/>
                        </a:rPr>
                        <a:t>Final</a:t>
                      </a:r>
                    </a:p>
                  </a:txBody>
                  <a:tcPr marL="5420" marR="5420" marT="54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900" b="1" i="0" u="none" strike="noStrike" dirty="0">
                          <a:latin typeface="Arial"/>
                        </a:rPr>
                        <a:t>Call</a:t>
                      </a:r>
                    </a:p>
                  </a:txBody>
                  <a:tcPr marL="5420" marR="5420" marT="54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900" b="1" i="0" u="none" strike="noStrike" dirty="0">
                          <a:latin typeface="Arial"/>
                        </a:rPr>
                        <a:t>(Purchase Y)</a:t>
                      </a:r>
                    </a:p>
                  </a:txBody>
                  <a:tcPr marL="5420" marR="5420" marT="5420" marB="0" anchor="b">
                    <a:lnL>
                      <a:noFill/>
                    </a:lnL>
                    <a:lnR>
                      <a:noFill/>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900" b="1" i="0" u="none" strike="noStrike" dirty="0">
                          <a:latin typeface="Arial"/>
                        </a:rPr>
                        <a:t>Maturity</a:t>
                      </a:r>
                    </a:p>
                  </a:txBody>
                  <a:tcPr marL="5420" marR="5420" marT="54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900" b="1" i="0" u="none" strike="noStrike" dirty="0">
                          <a:latin typeface="Arial"/>
                        </a:rPr>
                        <a:t>Maturity</a:t>
                      </a:r>
                    </a:p>
                  </a:txBody>
                  <a:tcPr marL="5420" marR="5420" marT="54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900" b="1" i="0" u="none" strike="noStrike" dirty="0">
                          <a:latin typeface="Arial"/>
                        </a:rPr>
                        <a:t>Yield</a:t>
                      </a:r>
                    </a:p>
                  </a:txBody>
                  <a:tcPr marL="5420" marR="5420" marT="5420" marB="0" anchor="b">
                    <a:lnL>
                      <a:noFill/>
                    </a:lnL>
                    <a:lnR>
                      <a:noFill/>
                    </a:lnR>
                    <a:lnT>
                      <a:noFill/>
                    </a:lnT>
                    <a:lnB w="6350" cap="flat" cmpd="sng" algn="ctr">
                      <a:solidFill>
                        <a:srgbClr val="000000"/>
                      </a:solidFill>
                      <a:prstDash val="solid"/>
                      <a:round/>
                      <a:headEnd type="none" w="med" len="med"/>
                      <a:tailEnd type="none" w="med" len="med"/>
                    </a:lnB>
                  </a:tcPr>
                </a:tc>
              </a:tr>
              <a:tr h="165671">
                <a:tc>
                  <a:txBody>
                    <a:bodyPr/>
                    <a:lstStyle/>
                    <a:p>
                      <a:pPr algn="l" fontAlgn="b"/>
                      <a:r>
                        <a:rPr lang="en-US" sz="900" b="1" i="0" u="none" strike="noStrike" dirty="0">
                          <a:latin typeface="Arial"/>
                        </a:rPr>
                        <a:t>FNMA POOL</a:t>
                      </a:r>
                    </a:p>
                  </a:txBody>
                  <a:tcPr marL="5420" marR="5420" marT="54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dirty="0">
                          <a:latin typeface="Arial"/>
                        </a:rPr>
                        <a:t>5.000%</a:t>
                      </a:r>
                    </a:p>
                  </a:txBody>
                  <a:tcPr marL="5420" marR="5420" marT="5420" marB="0" anchor="b">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ctr" fontAlgn="b"/>
                      <a:r>
                        <a:rPr lang="en-US" sz="900" b="0" i="0" u="none" strike="noStrike" dirty="0">
                          <a:latin typeface="Arial"/>
                        </a:rPr>
                        <a:t>11/01/10</a:t>
                      </a:r>
                    </a:p>
                  </a:txBody>
                  <a:tcPr marL="5420" marR="5420" marT="5420" marB="0" anchor="b">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ctr" fontAlgn="b"/>
                      <a:r>
                        <a:rPr lang="en-US" sz="900" b="0" i="0" u="none" strike="noStrike" dirty="0">
                          <a:latin typeface="Arial"/>
                        </a:rPr>
                        <a:t> </a:t>
                      </a:r>
                    </a:p>
                  </a:txBody>
                  <a:tcPr marL="5420" marR="5420" marT="5420" marB="0" anchor="b">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b"/>
                      <a:r>
                        <a:rPr lang="en-US" sz="900" b="0" i="0" u="none" strike="noStrike" dirty="0">
                          <a:latin typeface="Arial"/>
                        </a:rPr>
                        <a:t> $     1,438,167.80 </a:t>
                      </a:r>
                    </a:p>
                  </a:txBody>
                  <a:tcPr marL="5420" marR="5420" marT="5420" marB="0" anchor="b">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r" fontAlgn="b"/>
                      <a:r>
                        <a:rPr lang="en-US" sz="900" b="0" i="0" u="none" strike="noStrike" dirty="0">
                          <a:latin typeface="Arial"/>
                        </a:rPr>
                        <a:t>2.68%</a:t>
                      </a:r>
                    </a:p>
                  </a:txBody>
                  <a:tcPr marL="5420" marR="5420" marT="54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dirty="0">
                          <a:latin typeface="Arial"/>
                        </a:rPr>
                        <a:t>124</a:t>
                      </a:r>
                    </a:p>
                  </a:txBody>
                  <a:tcPr marL="5420" marR="5420" marT="54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900" b="0" i="0" u="none" strike="noStrike" dirty="0">
                          <a:latin typeface="Arial"/>
                        </a:rPr>
                        <a:t> </a:t>
                      </a:r>
                    </a:p>
                  </a:txBody>
                  <a:tcPr marL="5420" marR="5420" marT="54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dirty="0">
                          <a:latin typeface="Arial"/>
                        </a:rPr>
                        <a:t>0.308%</a:t>
                      </a:r>
                    </a:p>
                  </a:txBody>
                  <a:tcPr marL="5420" marR="5420" marT="5420" marB="0" anchor="b">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r" fontAlgn="b"/>
                      <a:r>
                        <a:rPr lang="en-US" sz="900" b="0" i="0" u="none" strike="noStrike" dirty="0">
                          <a:latin typeface="Arial"/>
                        </a:rPr>
                        <a:t>3.33</a:t>
                      </a:r>
                    </a:p>
                  </a:txBody>
                  <a:tcPr marL="5420" marR="5420" marT="54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dirty="0">
                          <a:latin typeface="Arial"/>
                        </a:rPr>
                        <a:t>3.33</a:t>
                      </a:r>
                    </a:p>
                  </a:txBody>
                  <a:tcPr marL="5420" marR="5420" marT="54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dirty="0">
                          <a:latin typeface="Arial"/>
                        </a:rPr>
                        <a:t>0.008%</a:t>
                      </a:r>
                    </a:p>
                  </a:txBody>
                  <a:tcPr marL="5420" marR="5420" marT="5420" marB="0" anchor="b">
                    <a:lnL>
                      <a:noFill/>
                    </a:lnL>
                    <a:lnR>
                      <a:noFill/>
                    </a:lnR>
                    <a:lnT w="6350" cap="flat" cmpd="sng" algn="ctr">
                      <a:solidFill>
                        <a:srgbClr val="000000"/>
                      </a:solidFill>
                      <a:prstDash val="solid"/>
                      <a:round/>
                      <a:headEnd type="none" w="med" len="med"/>
                      <a:tailEnd type="none" w="med" len="med"/>
                    </a:lnT>
                    <a:lnB>
                      <a:noFill/>
                    </a:lnB>
                  </a:tcPr>
                </a:tc>
              </a:tr>
              <a:tr h="144112">
                <a:tc>
                  <a:txBody>
                    <a:bodyPr/>
                    <a:lstStyle/>
                    <a:p>
                      <a:pPr algn="l" fontAlgn="b"/>
                      <a:r>
                        <a:rPr lang="en-US" sz="900" b="1" i="0" u="none" strike="noStrike" dirty="0">
                          <a:latin typeface="Arial"/>
                        </a:rPr>
                        <a:t>FNMA </a:t>
                      </a:r>
                      <a:r>
                        <a:rPr lang="en-US" sz="900" b="1" i="0" u="none" strike="noStrike" dirty="0" smtClean="0">
                          <a:latin typeface="Arial"/>
                        </a:rPr>
                        <a:t>POOL</a:t>
                      </a:r>
                      <a:endParaRPr lang="en-US" sz="900" b="1" i="0" u="none" strike="noStrike" dirty="0">
                        <a:latin typeface="Arial"/>
                      </a:endParaRP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4.000%</a:t>
                      </a:r>
                    </a:p>
                  </a:txBody>
                  <a:tcPr marL="5420" marR="5420" marT="5420" marB="0" anchor="b">
                    <a:lnL>
                      <a:noFill/>
                    </a:lnL>
                    <a:lnR>
                      <a:noFill/>
                    </a:lnR>
                    <a:lnT>
                      <a:noFill/>
                    </a:lnT>
                    <a:lnB>
                      <a:noFill/>
                    </a:lnB>
                    <a:solidFill>
                      <a:srgbClr val="FFFF00"/>
                    </a:solidFill>
                  </a:tcPr>
                </a:tc>
                <a:tc>
                  <a:txBody>
                    <a:bodyPr/>
                    <a:lstStyle/>
                    <a:p>
                      <a:pPr algn="ctr" fontAlgn="b"/>
                      <a:r>
                        <a:rPr lang="en-US" sz="900" b="0" i="0" u="none" strike="noStrike" dirty="0">
                          <a:latin typeface="Arial"/>
                        </a:rPr>
                        <a:t>12/01/10</a:t>
                      </a:r>
                    </a:p>
                  </a:txBody>
                  <a:tcPr marL="5420" marR="5420" marT="5420" marB="0" anchor="b">
                    <a:lnL>
                      <a:noFill/>
                    </a:lnL>
                    <a:lnR>
                      <a:noFill/>
                    </a:lnR>
                    <a:lnT>
                      <a:noFill/>
                    </a:lnT>
                    <a:lnB>
                      <a:noFill/>
                    </a:lnB>
                    <a:solidFill>
                      <a:srgbClr val="FFFF00"/>
                    </a:solidFill>
                  </a:tcPr>
                </a:tc>
                <a:tc>
                  <a:txBody>
                    <a:bodyPr/>
                    <a:lstStyle/>
                    <a:p>
                      <a:pPr algn="ctr" fontAlgn="b"/>
                      <a:r>
                        <a:rPr lang="en-US" sz="900" b="0" i="0" u="none" strike="noStrike" dirty="0">
                          <a:latin typeface="Arial"/>
                        </a:rPr>
                        <a:t> </a:t>
                      </a:r>
                    </a:p>
                  </a:txBody>
                  <a:tcPr marL="5420" marR="5420" marT="5420" marB="0" anchor="b">
                    <a:lnL>
                      <a:noFill/>
                    </a:lnL>
                    <a:lnR>
                      <a:noFill/>
                    </a:lnR>
                    <a:lnT>
                      <a:noFill/>
                    </a:lnT>
                    <a:lnB>
                      <a:noFill/>
                    </a:lnB>
                    <a:solidFill>
                      <a:srgbClr val="FFFF00"/>
                    </a:solidFill>
                  </a:tcPr>
                </a:tc>
                <a:tc>
                  <a:txBody>
                    <a:bodyPr/>
                    <a:lstStyle/>
                    <a:p>
                      <a:pPr algn="l" fontAlgn="b"/>
                      <a:r>
                        <a:rPr lang="en-US" sz="900" b="0" i="0" u="none" strike="noStrike" dirty="0">
                          <a:latin typeface="Arial"/>
                        </a:rPr>
                        <a:t> $     1,326,607.49 </a:t>
                      </a:r>
                    </a:p>
                  </a:txBody>
                  <a:tcPr marL="5420" marR="5420" marT="5420" marB="0" anchor="b">
                    <a:lnL>
                      <a:noFill/>
                    </a:lnL>
                    <a:lnR>
                      <a:noFill/>
                    </a:lnR>
                    <a:lnT>
                      <a:noFill/>
                    </a:lnT>
                    <a:lnB>
                      <a:noFill/>
                    </a:lnB>
                    <a:solidFill>
                      <a:srgbClr val="FFFF00"/>
                    </a:solidFill>
                  </a:tcPr>
                </a:tc>
                <a:tc>
                  <a:txBody>
                    <a:bodyPr/>
                    <a:lstStyle/>
                    <a:p>
                      <a:pPr algn="r" fontAlgn="b"/>
                      <a:r>
                        <a:rPr lang="en-US" sz="900" b="0" i="0" u="none" strike="noStrike" dirty="0">
                          <a:latin typeface="Arial"/>
                        </a:rPr>
                        <a:t>2.48%</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154</a:t>
                      </a:r>
                    </a:p>
                  </a:txBody>
                  <a:tcPr marL="5420" marR="5420" marT="5420" marB="0" anchor="b">
                    <a:lnL>
                      <a:noFill/>
                    </a:lnL>
                    <a:lnR>
                      <a:noFill/>
                    </a:lnR>
                    <a:lnT>
                      <a:noFill/>
                    </a:lnT>
                    <a:lnB>
                      <a:noFill/>
                    </a:lnB>
                  </a:tcPr>
                </a:tc>
                <a:tc>
                  <a:txBody>
                    <a:bodyPr/>
                    <a:lstStyle/>
                    <a:p>
                      <a:pPr algn="l" fontAlgn="b"/>
                      <a:endParaRPr lang="en-US" sz="900" b="0" i="0" u="none" strike="noStrike" dirty="0">
                        <a:latin typeface="Arial"/>
                      </a:endParaRP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0.164%</a:t>
                      </a:r>
                    </a:p>
                  </a:txBody>
                  <a:tcPr marL="5420" marR="5420" marT="5420" marB="0" anchor="b">
                    <a:lnL>
                      <a:noFill/>
                    </a:lnL>
                    <a:lnR>
                      <a:noFill/>
                    </a:lnR>
                    <a:lnT>
                      <a:noFill/>
                    </a:lnT>
                    <a:lnB>
                      <a:noFill/>
                    </a:lnB>
                    <a:solidFill>
                      <a:srgbClr val="FFFF00"/>
                    </a:solidFill>
                  </a:tcPr>
                </a:tc>
                <a:tc>
                  <a:txBody>
                    <a:bodyPr/>
                    <a:lstStyle/>
                    <a:p>
                      <a:pPr algn="r" fontAlgn="b"/>
                      <a:r>
                        <a:rPr lang="en-US" sz="900" b="0" i="0" u="none" strike="noStrike" dirty="0">
                          <a:latin typeface="Arial"/>
                        </a:rPr>
                        <a:t>3.81</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3.81</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0.004%</a:t>
                      </a:r>
                    </a:p>
                  </a:txBody>
                  <a:tcPr marL="5420" marR="5420" marT="5420" marB="0" anchor="b">
                    <a:lnL>
                      <a:noFill/>
                    </a:lnL>
                    <a:lnR>
                      <a:noFill/>
                    </a:lnR>
                    <a:lnT>
                      <a:noFill/>
                    </a:lnT>
                    <a:lnB>
                      <a:noFill/>
                    </a:lnB>
                  </a:tcPr>
                </a:tc>
              </a:tr>
              <a:tr h="165671">
                <a:tc>
                  <a:txBody>
                    <a:bodyPr/>
                    <a:lstStyle/>
                    <a:p>
                      <a:pPr algn="l" fontAlgn="b"/>
                      <a:r>
                        <a:rPr lang="en-US" sz="900" b="1" i="0" u="none" strike="noStrike" dirty="0">
                          <a:latin typeface="Arial"/>
                        </a:rPr>
                        <a:t>FNMA POOL</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4.500%</a:t>
                      </a:r>
                    </a:p>
                  </a:txBody>
                  <a:tcPr marL="5420" marR="5420" marT="5420" marB="0" anchor="b">
                    <a:lnL>
                      <a:noFill/>
                    </a:lnL>
                    <a:lnR>
                      <a:noFill/>
                    </a:lnR>
                    <a:lnT>
                      <a:noFill/>
                    </a:lnT>
                    <a:lnB>
                      <a:noFill/>
                    </a:lnB>
                    <a:solidFill>
                      <a:srgbClr val="FFFF00"/>
                    </a:solidFill>
                  </a:tcPr>
                </a:tc>
                <a:tc>
                  <a:txBody>
                    <a:bodyPr/>
                    <a:lstStyle/>
                    <a:p>
                      <a:pPr algn="ctr" fontAlgn="b"/>
                      <a:r>
                        <a:rPr lang="en-US" sz="900" b="0" i="0" u="none" strike="noStrike" dirty="0">
                          <a:latin typeface="Arial"/>
                        </a:rPr>
                        <a:t>01/01/11</a:t>
                      </a:r>
                    </a:p>
                  </a:txBody>
                  <a:tcPr marL="5420" marR="5420" marT="5420" marB="0" anchor="b">
                    <a:lnL>
                      <a:noFill/>
                    </a:lnL>
                    <a:lnR>
                      <a:noFill/>
                    </a:lnR>
                    <a:lnT>
                      <a:noFill/>
                    </a:lnT>
                    <a:lnB>
                      <a:noFill/>
                    </a:lnB>
                    <a:solidFill>
                      <a:srgbClr val="FFFF00"/>
                    </a:solidFill>
                  </a:tcPr>
                </a:tc>
                <a:tc>
                  <a:txBody>
                    <a:bodyPr/>
                    <a:lstStyle/>
                    <a:p>
                      <a:pPr algn="ctr" fontAlgn="b"/>
                      <a:r>
                        <a:rPr lang="en-US" sz="900" b="0" i="0" u="none" strike="noStrike" dirty="0">
                          <a:latin typeface="Arial"/>
                        </a:rPr>
                        <a:t> </a:t>
                      </a:r>
                    </a:p>
                  </a:txBody>
                  <a:tcPr marL="5420" marR="5420" marT="5420" marB="0" anchor="b">
                    <a:lnL>
                      <a:noFill/>
                    </a:lnL>
                    <a:lnR>
                      <a:noFill/>
                    </a:lnR>
                    <a:lnT>
                      <a:noFill/>
                    </a:lnT>
                    <a:lnB>
                      <a:noFill/>
                    </a:lnB>
                    <a:solidFill>
                      <a:srgbClr val="FFFF00"/>
                    </a:solidFill>
                  </a:tcPr>
                </a:tc>
                <a:tc>
                  <a:txBody>
                    <a:bodyPr/>
                    <a:lstStyle/>
                    <a:p>
                      <a:pPr algn="l" fontAlgn="b"/>
                      <a:r>
                        <a:rPr lang="en-US" sz="900" b="0" i="0" u="none" strike="noStrike" dirty="0">
                          <a:latin typeface="Arial"/>
                        </a:rPr>
                        <a:t> $     </a:t>
                      </a:r>
                      <a:r>
                        <a:rPr lang="en-US" sz="900" b="0" i="0" u="none" strike="noStrike" dirty="0" smtClean="0">
                          <a:latin typeface="Arial"/>
                        </a:rPr>
                        <a:t>1,630,747.40 </a:t>
                      </a:r>
                      <a:endParaRPr lang="en-US" sz="900" b="0" i="0" u="none" strike="noStrike" dirty="0">
                        <a:latin typeface="Arial"/>
                      </a:endParaRPr>
                    </a:p>
                  </a:txBody>
                  <a:tcPr marL="5420" marR="5420" marT="5420" marB="0" anchor="b">
                    <a:lnL>
                      <a:noFill/>
                    </a:lnL>
                    <a:lnR>
                      <a:noFill/>
                    </a:lnR>
                    <a:lnT>
                      <a:noFill/>
                    </a:lnT>
                    <a:lnB>
                      <a:noFill/>
                    </a:lnB>
                    <a:solidFill>
                      <a:srgbClr val="FFFF00"/>
                    </a:solidFill>
                  </a:tcPr>
                </a:tc>
                <a:tc>
                  <a:txBody>
                    <a:bodyPr/>
                    <a:lstStyle/>
                    <a:p>
                      <a:pPr algn="r" fontAlgn="b"/>
                      <a:r>
                        <a:rPr lang="en-US" sz="900" b="0" i="0" u="none" strike="noStrike" dirty="0">
                          <a:latin typeface="Arial"/>
                        </a:rPr>
                        <a:t>2.30%</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185</a:t>
                      </a:r>
                    </a:p>
                  </a:txBody>
                  <a:tcPr marL="5420" marR="5420" marT="5420" marB="0" anchor="b">
                    <a:lnL>
                      <a:noFill/>
                    </a:lnL>
                    <a:lnR>
                      <a:noFill/>
                    </a:lnR>
                    <a:lnT>
                      <a:noFill/>
                    </a:lnT>
                    <a:lnB>
                      <a:noFill/>
                    </a:lnB>
                  </a:tcPr>
                </a:tc>
                <a:tc>
                  <a:txBody>
                    <a:bodyPr/>
                    <a:lstStyle/>
                    <a:p>
                      <a:pPr algn="l" fontAlgn="b"/>
                      <a:endParaRPr lang="en-US" sz="900" b="0" i="0" u="none" strike="noStrike" dirty="0">
                        <a:latin typeface="Arial"/>
                      </a:endParaRP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0.412%</a:t>
                      </a:r>
                    </a:p>
                  </a:txBody>
                  <a:tcPr marL="5420" marR="5420" marT="5420" marB="0" anchor="b">
                    <a:lnL>
                      <a:noFill/>
                    </a:lnL>
                    <a:lnR>
                      <a:noFill/>
                    </a:lnR>
                    <a:lnT>
                      <a:noFill/>
                    </a:lnT>
                    <a:lnB>
                      <a:noFill/>
                    </a:lnB>
                    <a:solidFill>
                      <a:srgbClr val="FFFF00"/>
                    </a:solidFill>
                  </a:tcPr>
                </a:tc>
                <a:tc>
                  <a:txBody>
                    <a:bodyPr/>
                    <a:lstStyle/>
                    <a:p>
                      <a:pPr algn="r" fontAlgn="b"/>
                      <a:r>
                        <a:rPr lang="en-US" sz="900" b="0" i="0" u="none" strike="noStrike" dirty="0">
                          <a:latin typeface="Arial"/>
                        </a:rPr>
                        <a:t>4.25</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4.25</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0.009%</a:t>
                      </a:r>
                    </a:p>
                  </a:txBody>
                  <a:tcPr marL="5420" marR="5420" marT="5420" marB="0" anchor="b">
                    <a:lnL>
                      <a:noFill/>
                    </a:lnL>
                    <a:lnR>
                      <a:noFill/>
                    </a:lnR>
                    <a:lnT>
                      <a:noFill/>
                    </a:lnT>
                    <a:lnB>
                      <a:noFill/>
                    </a:lnB>
                  </a:tcPr>
                </a:tc>
              </a:tr>
              <a:tr h="165671">
                <a:tc>
                  <a:txBody>
                    <a:bodyPr/>
                    <a:lstStyle/>
                    <a:p>
                      <a:pPr algn="l" fontAlgn="b"/>
                      <a:r>
                        <a:rPr lang="en-US" sz="900" b="1" i="0" u="none" strike="noStrike" dirty="0">
                          <a:latin typeface="Arial"/>
                        </a:rPr>
                        <a:t>FNMA POOL</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4.000%</a:t>
                      </a:r>
                    </a:p>
                  </a:txBody>
                  <a:tcPr marL="5420" marR="5420" marT="5420" marB="0" anchor="b">
                    <a:lnL>
                      <a:noFill/>
                    </a:lnL>
                    <a:lnR>
                      <a:noFill/>
                    </a:lnR>
                    <a:lnT>
                      <a:noFill/>
                    </a:lnT>
                    <a:lnB>
                      <a:noFill/>
                    </a:lnB>
                    <a:solidFill>
                      <a:srgbClr val="FFFF00"/>
                    </a:solidFill>
                  </a:tcPr>
                </a:tc>
                <a:tc>
                  <a:txBody>
                    <a:bodyPr/>
                    <a:lstStyle/>
                    <a:p>
                      <a:pPr algn="ctr" fontAlgn="b"/>
                      <a:r>
                        <a:rPr lang="en-US" sz="900" b="0" i="0" u="none" strike="noStrike" dirty="0">
                          <a:latin typeface="Arial"/>
                        </a:rPr>
                        <a:t>06/01/11</a:t>
                      </a:r>
                    </a:p>
                  </a:txBody>
                  <a:tcPr marL="5420" marR="5420" marT="5420" marB="0" anchor="b">
                    <a:lnL>
                      <a:noFill/>
                    </a:lnL>
                    <a:lnR>
                      <a:noFill/>
                    </a:lnR>
                    <a:lnT>
                      <a:noFill/>
                    </a:lnT>
                    <a:lnB>
                      <a:noFill/>
                    </a:lnB>
                    <a:solidFill>
                      <a:srgbClr val="FFFF00"/>
                    </a:solidFill>
                  </a:tcPr>
                </a:tc>
                <a:tc>
                  <a:txBody>
                    <a:bodyPr/>
                    <a:lstStyle/>
                    <a:p>
                      <a:pPr algn="ctr" fontAlgn="b"/>
                      <a:r>
                        <a:rPr lang="en-US" sz="900" b="0" i="0" u="none" strike="noStrike" dirty="0">
                          <a:latin typeface="Arial"/>
                        </a:rPr>
                        <a:t> </a:t>
                      </a:r>
                    </a:p>
                  </a:txBody>
                  <a:tcPr marL="5420" marR="5420" marT="5420" marB="0" anchor="b">
                    <a:lnL>
                      <a:noFill/>
                    </a:lnL>
                    <a:lnR>
                      <a:noFill/>
                    </a:lnR>
                    <a:lnT>
                      <a:noFill/>
                    </a:lnT>
                    <a:lnB>
                      <a:noFill/>
                    </a:lnB>
                    <a:solidFill>
                      <a:srgbClr val="FFFF00"/>
                    </a:solidFill>
                  </a:tcPr>
                </a:tc>
                <a:tc>
                  <a:txBody>
                    <a:bodyPr/>
                    <a:lstStyle/>
                    <a:p>
                      <a:pPr algn="l" fontAlgn="b"/>
                      <a:r>
                        <a:rPr lang="en-US" sz="900" b="0" i="0" u="none" strike="noStrike" dirty="0">
                          <a:latin typeface="Arial"/>
                        </a:rPr>
                        <a:t> $     2,077,436.49 </a:t>
                      </a:r>
                    </a:p>
                  </a:txBody>
                  <a:tcPr marL="5420" marR="5420" marT="5420" marB="0" anchor="b">
                    <a:lnL>
                      <a:noFill/>
                    </a:lnL>
                    <a:lnR>
                      <a:noFill/>
                    </a:lnR>
                    <a:lnT>
                      <a:noFill/>
                    </a:lnT>
                    <a:lnB>
                      <a:noFill/>
                    </a:lnB>
                    <a:solidFill>
                      <a:srgbClr val="FFFF00"/>
                    </a:solidFill>
                  </a:tcPr>
                </a:tc>
                <a:tc>
                  <a:txBody>
                    <a:bodyPr/>
                    <a:lstStyle/>
                    <a:p>
                      <a:pPr algn="r" fontAlgn="b"/>
                      <a:r>
                        <a:rPr lang="en-US" sz="900" b="0" i="0" u="none" strike="noStrike" dirty="0">
                          <a:latin typeface="Arial"/>
                        </a:rPr>
                        <a:t>3.88%</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336</a:t>
                      </a:r>
                    </a:p>
                  </a:txBody>
                  <a:tcPr marL="5420" marR="5420" marT="5420" marB="0" anchor="b">
                    <a:lnL>
                      <a:noFill/>
                    </a:lnL>
                    <a:lnR>
                      <a:noFill/>
                    </a:lnR>
                    <a:lnT>
                      <a:noFill/>
                    </a:lnT>
                    <a:lnB>
                      <a:noFill/>
                    </a:lnB>
                  </a:tcPr>
                </a:tc>
                <a:tc>
                  <a:txBody>
                    <a:bodyPr/>
                    <a:lstStyle/>
                    <a:p>
                      <a:pPr algn="l" fontAlgn="b"/>
                      <a:endParaRPr lang="en-US" sz="900" b="0" i="0" u="none" strike="noStrike" dirty="0">
                        <a:latin typeface="Arial"/>
                      </a:endParaRP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0.667%</a:t>
                      </a:r>
                    </a:p>
                  </a:txBody>
                  <a:tcPr marL="5420" marR="5420" marT="5420" marB="0" anchor="b">
                    <a:lnL>
                      <a:noFill/>
                    </a:lnL>
                    <a:lnR>
                      <a:noFill/>
                    </a:lnR>
                    <a:lnT>
                      <a:noFill/>
                    </a:lnT>
                    <a:lnB>
                      <a:noFill/>
                    </a:lnB>
                    <a:solidFill>
                      <a:srgbClr val="FFFF00"/>
                    </a:solidFill>
                  </a:tcPr>
                </a:tc>
                <a:tc>
                  <a:txBody>
                    <a:bodyPr/>
                    <a:lstStyle/>
                    <a:p>
                      <a:pPr algn="r" fontAlgn="b"/>
                      <a:r>
                        <a:rPr lang="en-US" sz="900" b="0" i="0" u="none" strike="noStrike" dirty="0">
                          <a:latin typeface="Arial"/>
                        </a:rPr>
                        <a:t>13.02</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13.02</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0.026%</a:t>
                      </a:r>
                    </a:p>
                  </a:txBody>
                  <a:tcPr marL="5420" marR="5420" marT="5420" marB="0" anchor="b">
                    <a:lnL>
                      <a:noFill/>
                    </a:lnL>
                    <a:lnR>
                      <a:noFill/>
                    </a:lnR>
                    <a:lnT>
                      <a:noFill/>
                    </a:lnT>
                    <a:lnB>
                      <a:noFill/>
                    </a:lnB>
                  </a:tcPr>
                </a:tc>
              </a:tr>
              <a:tr h="165671">
                <a:tc>
                  <a:txBody>
                    <a:bodyPr/>
                    <a:lstStyle/>
                    <a:p>
                      <a:pPr algn="l" fontAlgn="b"/>
                      <a:r>
                        <a:rPr lang="en-US" sz="900" b="1" i="0" u="none" strike="noStrike" dirty="0">
                          <a:latin typeface="Arial"/>
                        </a:rPr>
                        <a:t>FNMA</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2.000%</a:t>
                      </a:r>
                    </a:p>
                  </a:txBody>
                  <a:tcPr marL="5420" marR="5420" marT="5420" marB="0" anchor="b">
                    <a:lnL>
                      <a:noFill/>
                    </a:lnL>
                    <a:lnR>
                      <a:noFill/>
                    </a:lnR>
                    <a:lnT>
                      <a:noFill/>
                    </a:lnT>
                    <a:lnB>
                      <a:noFill/>
                    </a:lnB>
                    <a:solidFill>
                      <a:srgbClr val="FFFF00"/>
                    </a:solidFill>
                  </a:tcPr>
                </a:tc>
                <a:tc>
                  <a:txBody>
                    <a:bodyPr/>
                    <a:lstStyle/>
                    <a:p>
                      <a:pPr algn="ctr" fontAlgn="b"/>
                      <a:r>
                        <a:rPr lang="en-US" sz="900" b="0" i="0" u="none" strike="noStrike" dirty="0">
                          <a:latin typeface="Arial"/>
                        </a:rPr>
                        <a:t>08/12/13</a:t>
                      </a:r>
                    </a:p>
                  </a:txBody>
                  <a:tcPr marL="5420" marR="5420" marT="5420" marB="0" anchor="b">
                    <a:lnL>
                      <a:noFill/>
                    </a:lnL>
                    <a:lnR>
                      <a:noFill/>
                    </a:lnR>
                    <a:lnT>
                      <a:noFill/>
                    </a:lnT>
                    <a:lnB>
                      <a:noFill/>
                    </a:lnB>
                    <a:solidFill>
                      <a:srgbClr val="FFFF00"/>
                    </a:solidFill>
                  </a:tcPr>
                </a:tc>
                <a:tc>
                  <a:txBody>
                    <a:bodyPr/>
                    <a:lstStyle/>
                    <a:p>
                      <a:pPr algn="ctr" fontAlgn="b"/>
                      <a:r>
                        <a:rPr lang="en-US" sz="900" b="0" i="0" u="none" strike="noStrike" dirty="0">
                          <a:latin typeface="Arial"/>
                        </a:rPr>
                        <a:t>08/12/10</a:t>
                      </a:r>
                    </a:p>
                  </a:txBody>
                  <a:tcPr marL="5420" marR="5420" marT="5420" marB="0" anchor="b">
                    <a:lnL>
                      <a:noFill/>
                    </a:lnL>
                    <a:lnR>
                      <a:noFill/>
                    </a:lnR>
                    <a:lnT>
                      <a:noFill/>
                    </a:lnT>
                    <a:lnB>
                      <a:noFill/>
                    </a:lnB>
                    <a:solidFill>
                      <a:srgbClr val="FFFF00"/>
                    </a:solidFill>
                  </a:tcPr>
                </a:tc>
                <a:tc>
                  <a:txBody>
                    <a:bodyPr/>
                    <a:lstStyle/>
                    <a:p>
                      <a:pPr algn="l" fontAlgn="b"/>
                      <a:r>
                        <a:rPr lang="en-US" sz="900" b="0" i="0" u="none" strike="noStrike" dirty="0">
                          <a:latin typeface="Arial"/>
                        </a:rPr>
                        <a:t> $        997,500.00 </a:t>
                      </a:r>
                    </a:p>
                  </a:txBody>
                  <a:tcPr marL="5420" marR="5420" marT="5420" marB="0" anchor="b">
                    <a:lnL>
                      <a:noFill/>
                    </a:lnL>
                    <a:lnR>
                      <a:noFill/>
                    </a:lnR>
                    <a:lnT>
                      <a:noFill/>
                    </a:lnT>
                    <a:lnB>
                      <a:noFill/>
                    </a:lnB>
                    <a:solidFill>
                      <a:srgbClr val="FFFF00"/>
                    </a:solidFill>
                  </a:tcPr>
                </a:tc>
                <a:tc>
                  <a:txBody>
                    <a:bodyPr/>
                    <a:lstStyle/>
                    <a:p>
                      <a:pPr algn="r" fontAlgn="b"/>
                      <a:r>
                        <a:rPr lang="en-US" sz="900" b="0" i="0" u="none" strike="noStrike" dirty="0">
                          <a:latin typeface="Arial"/>
                        </a:rPr>
                        <a:t>1.86%</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1139</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43</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2.074%</a:t>
                      </a:r>
                    </a:p>
                  </a:txBody>
                  <a:tcPr marL="5420" marR="5420" marT="5420" marB="0" anchor="b">
                    <a:lnL>
                      <a:noFill/>
                    </a:lnL>
                    <a:lnR>
                      <a:noFill/>
                    </a:lnR>
                    <a:lnT>
                      <a:noFill/>
                    </a:lnT>
                    <a:lnB>
                      <a:noFill/>
                    </a:lnB>
                    <a:solidFill>
                      <a:srgbClr val="FFFF00"/>
                    </a:solidFill>
                  </a:tcPr>
                </a:tc>
                <a:tc>
                  <a:txBody>
                    <a:bodyPr/>
                    <a:lstStyle/>
                    <a:p>
                      <a:pPr algn="r" fontAlgn="b"/>
                      <a:r>
                        <a:rPr lang="en-US" sz="900" b="0" i="0" u="none" strike="noStrike" dirty="0">
                          <a:latin typeface="Arial"/>
                        </a:rPr>
                        <a:t>21.20</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0.80</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0.039%</a:t>
                      </a:r>
                    </a:p>
                  </a:txBody>
                  <a:tcPr marL="5420" marR="5420" marT="5420" marB="0" anchor="b">
                    <a:lnL>
                      <a:noFill/>
                    </a:lnL>
                    <a:lnR>
                      <a:noFill/>
                    </a:lnR>
                    <a:lnT>
                      <a:noFill/>
                    </a:lnT>
                    <a:lnB>
                      <a:noFill/>
                    </a:lnB>
                  </a:tcPr>
                </a:tc>
              </a:tr>
              <a:tr h="165671">
                <a:tc>
                  <a:txBody>
                    <a:bodyPr/>
                    <a:lstStyle/>
                    <a:p>
                      <a:pPr algn="l" fontAlgn="b"/>
                      <a:r>
                        <a:rPr lang="en-US" sz="900" b="1" i="0" u="none" strike="noStrike" dirty="0">
                          <a:latin typeface="Arial"/>
                        </a:rPr>
                        <a:t>FHLB</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1.000%</a:t>
                      </a:r>
                    </a:p>
                  </a:txBody>
                  <a:tcPr marL="5420" marR="5420" marT="5420" marB="0" anchor="b">
                    <a:lnL>
                      <a:noFill/>
                    </a:lnL>
                    <a:lnR>
                      <a:noFill/>
                    </a:lnR>
                    <a:lnT>
                      <a:noFill/>
                    </a:lnT>
                    <a:lnB>
                      <a:noFill/>
                    </a:lnB>
                    <a:solidFill>
                      <a:srgbClr val="FFFF00"/>
                    </a:solidFill>
                  </a:tcPr>
                </a:tc>
                <a:tc>
                  <a:txBody>
                    <a:bodyPr/>
                    <a:lstStyle/>
                    <a:p>
                      <a:pPr algn="ctr" fontAlgn="b"/>
                      <a:r>
                        <a:rPr lang="en-US" sz="900" b="0" i="0" u="none" strike="noStrike" dirty="0">
                          <a:latin typeface="Arial"/>
                        </a:rPr>
                        <a:t>05/26/15</a:t>
                      </a:r>
                    </a:p>
                  </a:txBody>
                  <a:tcPr marL="5420" marR="5420" marT="5420" marB="0" anchor="b">
                    <a:lnL>
                      <a:noFill/>
                    </a:lnL>
                    <a:lnR>
                      <a:noFill/>
                    </a:lnR>
                    <a:lnT>
                      <a:noFill/>
                    </a:lnT>
                    <a:lnB>
                      <a:noFill/>
                    </a:lnB>
                    <a:solidFill>
                      <a:srgbClr val="FFFF00"/>
                    </a:solidFill>
                  </a:tcPr>
                </a:tc>
                <a:tc>
                  <a:txBody>
                    <a:bodyPr/>
                    <a:lstStyle/>
                    <a:p>
                      <a:pPr algn="ctr" fontAlgn="b"/>
                      <a:r>
                        <a:rPr lang="en-US" sz="900" b="0" i="0" u="none" strike="noStrike" dirty="0">
                          <a:latin typeface="Arial"/>
                        </a:rPr>
                        <a:t>11/26/10</a:t>
                      </a:r>
                    </a:p>
                  </a:txBody>
                  <a:tcPr marL="5420" marR="5420" marT="5420" marB="0" anchor="b">
                    <a:lnL>
                      <a:noFill/>
                    </a:lnL>
                    <a:lnR>
                      <a:noFill/>
                    </a:lnR>
                    <a:lnT>
                      <a:noFill/>
                    </a:lnT>
                    <a:lnB>
                      <a:noFill/>
                    </a:lnB>
                    <a:solidFill>
                      <a:srgbClr val="FFFF00"/>
                    </a:solidFill>
                  </a:tcPr>
                </a:tc>
                <a:tc>
                  <a:txBody>
                    <a:bodyPr/>
                    <a:lstStyle/>
                    <a:p>
                      <a:pPr algn="l" fontAlgn="b"/>
                      <a:r>
                        <a:rPr lang="en-US" sz="900" b="0" i="0" u="none" strike="noStrike" dirty="0">
                          <a:latin typeface="Arial"/>
                        </a:rPr>
                        <a:t> $     1,000,000.00 </a:t>
                      </a:r>
                    </a:p>
                  </a:txBody>
                  <a:tcPr marL="5420" marR="5420" marT="5420" marB="0" anchor="b">
                    <a:lnL>
                      <a:noFill/>
                    </a:lnL>
                    <a:lnR>
                      <a:noFill/>
                    </a:lnR>
                    <a:lnT>
                      <a:noFill/>
                    </a:lnT>
                    <a:lnB>
                      <a:noFill/>
                    </a:lnB>
                    <a:solidFill>
                      <a:srgbClr val="FFFF00"/>
                    </a:solidFill>
                  </a:tcPr>
                </a:tc>
                <a:tc>
                  <a:txBody>
                    <a:bodyPr/>
                    <a:lstStyle/>
                    <a:p>
                      <a:pPr algn="r" fontAlgn="b"/>
                      <a:r>
                        <a:rPr lang="en-US" sz="900" b="0" i="0" u="none" strike="noStrike" dirty="0">
                          <a:latin typeface="Arial"/>
                        </a:rPr>
                        <a:t>1.87%</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1791</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149</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1.000%</a:t>
                      </a:r>
                    </a:p>
                  </a:txBody>
                  <a:tcPr marL="5420" marR="5420" marT="5420" marB="0" anchor="b">
                    <a:lnL>
                      <a:noFill/>
                    </a:lnL>
                    <a:lnR>
                      <a:noFill/>
                    </a:lnR>
                    <a:lnT>
                      <a:noFill/>
                    </a:lnT>
                    <a:lnB>
                      <a:noFill/>
                    </a:lnB>
                    <a:solidFill>
                      <a:srgbClr val="FFFF00"/>
                    </a:solidFill>
                  </a:tcPr>
                </a:tc>
                <a:tc>
                  <a:txBody>
                    <a:bodyPr/>
                    <a:lstStyle/>
                    <a:p>
                      <a:pPr algn="r" fontAlgn="b"/>
                      <a:r>
                        <a:rPr lang="en-US" sz="900" b="0" i="0" u="none" strike="noStrike" dirty="0">
                          <a:latin typeface="Arial"/>
                        </a:rPr>
                        <a:t>33.42</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2.78</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0.019%</a:t>
                      </a:r>
                    </a:p>
                  </a:txBody>
                  <a:tcPr marL="5420" marR="5420" marT="5420" marB="0" anchor="b">
                    <a:lnL>
                      <a:noFill/>
                    </a:lnL>
                    <a:lnR>
                      <a:noFill/>
                    </a:lnR>
                    <a:lnT>
                      <a:noFill/>
                    </a:lnT>
                    <a:lnB>
                      <a:noFill/>
                    </a:lnB>
                  </a:tcPr>
                </a:tc>
              </a:tr>
              <a:tr h="165671">
                <a:tc>
                  <a:txBody>
                    <a:bodyPr/>
                    <a:lstStyle/>
                    <a:p>
                      <a:pPr algn="l" fontAlgn="b"/>
                      <a:r>
                        <a:rPr lang="en-US" sz="900" b="1" i="0" u="none" strike="noStrike" dirty="0">
                          <a:latin typeface="Arial"/>
                        </a:rPr>
                        <a:t>FNMA</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2.000%</a:t>
                      </a:r>
                    </a:p>
                  </a:txBody>
                  <a:tcPr marL="5420" marR="5420" marT="5420" marB="0" anchor="b">
                    <a:lnL>
                      <a:noFill/>
                    </a:lnL>
                    <a:lnR>
                      <a:noFill/>
                    </a:lnR>
                    <a:lnT>
                      <a:noFill/>
                    </a:lnT>
                    <a:lnB>
                      <a:noFill/>
                    </a:lnB>
                    <a:solidFill>
                      <a:srgbClr val="FFFF00"/>
                    </a:solidFill>
                  </a:tcPr>
                </a:tc>
                <a:tc>
                  <a:txBody>
                    <a:bodyPr/>
                    <a:lstStyle/>
                    <a:p>
                      <a:pPr algn="ctr" fontAlgn="b"/>
                      <a:r>
                        <a:rPr lang="en-US" sz="900" b="0" i="0" u="none" strike="noStrike" dirty="0">
                          <a:latin typeface="Arial"/>
                        </a:rPr>
                        <a:t>12/30/15</a:t>
                      </a:r>
                    </a:p>
                  </a:txBody>
                  <a:tcPr marL="5420" marR="5420" marT="5420" marB="0" anchor="b">
                    <a:lnL>
                      <a:noFill/>
                    </a:lnL>
                    <a:lnR>
                      <a:noFill/>
                    </a:lnR>
                    <a:lnT>
                      <a:noFill/>
                    </a:lnT>
                    <a:lnB>
                      <a:noFill/>
                    </a:lnB>
                    <a:solidFill>
                      <a:srgbClr val="FFFF00"/>
                    </a:solidFill>
                  </a:tcPr>
                </a:tc>
                <a:tc>
                  <a:txBody>
                    <a:bodyPr/>
                    <a:lstStyle/>
                    <a:p>
                      <a:pPr algn="ctr" fontAlgn="b"/>
                      <a:r>
                        <a:rPr lang="en-US" sz="900" b="0" i="0" u="none" strike="noStrike" dirty="0">
                          <a:latin typeface="Arial"/>
                        </a:rPr>
                        <a:t>12/30/10</a:t>
                      </a:r>
                    </a:p>
                  </a:txBody>
                  <a:tcPr marL="5420" marR="5420" marT="5420" marB="0" anchor="b">
                    <a:lnL>
                      <a:noFill/>
                    </a:lnL>
                    <a:lnR>
                      <a:noFill/>
                    </a:lnR>
                    <a:lnT>
                      <a:noFill/>
                    </a:lnT>
                    <a:lnB>
                      <a:noFill/>
                    </a:lnB>
                    <a:solidFill>
                      <a:srgbClr val="FFFF00"/>
                    </a:solidFill>
                  </a:tcPr>
                </a:tc>
                <a:tc>
                  <a:txBody>
                    <a:bodyPr/>
                    <a:lstStyle/>
                    <a:p>
                      <a:pPr algn="l" fontAlgn="b"/>
                      <a:r>
                        <a:rPr lang="en-US" sz="900" b="0" i="0" u="none" strike="noStrike" dirty="0">
                          <a:latin typeface="Arial"/>
                        </a:rPr>
                        <a:t> $     1,000,000.00 </a:t>
                      </a:r>
                    </a:p>
                  </a:txBody>
                  <a:tcPr marL="5420" marR="5420" marT="5420" marB="0" anchor="b">
                    <a:lnL>
                      <a:noFill/>
                    </a:lnL>
                    <a:lnR>
                      <a:noFill/>
                    </a:lnR>
                    <a:lnT>
                      <a:noFill/>
                    </a:lnT>
                    <a:lnB>
                      <a:noFill/>
                    </a:lnB>
                    <a:solidFill>
                      <a:srgbClr val="FFFF00"/>
                    </a:solidFill>
                  </a:tcPr>
                </a:tc>
                <a:tc>
                  <a:txBody>
                    <a:bodyPr/>
                    <a:lstStyle/>
                    <a:p>
                      <a:pPr algn="r" fontAlgn="b"/>
                      <a:r>
                        <a:rPr lang="en-US" sz="900" b="0" i="0" u="none" strike="noStrike" dirty="0">
                          <a:latin typeface="Arial"/>
                        </a:rPr>
                        <a:t>1.87%</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2009</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183</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2.000%</a:t>
                      </a:r>
                    </a:p>
                  </a:txBody>
                  <a:tcPr marL="5420" marR="5420" marT="5420" marB="0" anchor="b">
                    <a:lnL>
                      <a:noFill/>
                    </a:lnL>
                    <a:lnR>
                      <a:noFill/>
                    </a:lnR>
                    <a:lnT>
                      <a:noFill/>
                    </a:lnT>
                    <a:lnB>
                      <a:noFill/>
                    </a:lnB>
                    <a:solidFill>
                      <a:srgbClr val="FFFF00"/>
                    </a:solidFill>
                  </a:tcPr>
                </a:tc>
                <a:tc>
                  <a:txBody>
                    <a:bodyPr/>
                    <a:lstStyle/>
                    <a:p>
                      <a:pPr algn="r" fontAlgn="b"/>
                      <a:r>
                        <a:rPr lang="en-US" sz="900" b="0" i="0" u="none" strike="noStrike" dirty="0">
                          <a:latin typeface="Arial"/>
                        </a:rPr>
                        <a:t>37.48</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3.41</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0.037%</a:t>
                      </a:r>
                    </a:p>
                  </a:txBody>
                  <a:tcPr marL="5420" marR="5420" marT="5420" marB="0" anchor="b">
                    <a:lnL>
                      <a:noFill/>
                    </a:lnL>
                    <a:lnR>
                      <a:noFill/>
                    </a:lnR>
                    <a:lnT>
                      <a:noFill/>
                    </a:lnT>
                    <a:lnB>
                      <a:noFill/>
                    </a:lnB>
                  </a:tcPr>
                </a:tc>
              </a:tr>
              <a:tr h="165671">
                <a:tc>
                  <a:txBody>
                    <a:bodyPr/>
                    <a:lstStyle/>
                    <a:p>
                      <a:pPr algn="l" fontAlgn="b"/>
                      <a:r>
                        <a:rPr lang="en-US" sz="900" b="1" i="0" u="none" strike="noStrike" dirty="0">
                          <a:latin typeface="Arial"/>
                        </a:rPr>
                        <a:t>FNMA</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4.100%</a:t>
                      </a:r>
                    </a:p>
                  </a:txBody>
                  <a:tcPr marL="5420" marR="5420" marT="5420" marB="0" anchor="b">
                    <a:lnL>
                      <a:noFill/>
                    </a:lnL>
                    <a:lnR>
                      <a:noFill/>
                    </a:lnR>
                    <a:lnT>
                      <a:noFill/>
                    </a:lnT>
                    <a:lnB>
                      <a:noFill/>
                    </a:lnB>
                    <a:solidFill>
                      <a:srgbClr val="FFFF00"/>
                    </a:solidFill>
                  </a:tcPr>
                </a:tc>
                <a:tc>
                  <a:txBody>
                    <a:bodyPr/>
                    <a:lstStyle/>
                    <a:p>
                      <a:pPr algn="ctr" fontAlgn="b"/>
                      <a:r>
                        <a:rPr lang="en-US" sz="900" b="0" i="0" u="none" strike="noStrike" dirty="0">
                          <a:latin typeface="Arial"/>
                        </a:rPr>
                        <a:t>07/01/16</a:t>
                      </a:r>
                    </a:p>
                  </a:txBody>
                  <a:tcPr marL="5420" marR="5420" marT="5420" marB="0" anchor="b">
                    <a:lnL>
                      <a:noFill/>
                    </a:lnL>
                    <a:lnR>
                      <a:noFill/>
                    </a:lnR>
                    <a:lnT>
                      <a:noFill/>
                    </a:lnT>
                    <a:lnB>
                      <a:noFill/>
                    </a:lnB>
                    <a:solidFill>
                      <a:srgbClr val="FFFF00"/>
                    </a:solidFill>
                  </a:tcPr>
                </a:tc>
                <a:tc>
                  <a:txBody>
                    <a:bodyPr/>
                    <a:lstStyle/>
                    <a:p>
                      <a:pPr algn="ctr" fontAlgn="b"/>
                      <a:r>
                        <a:rPr lang="en-US" sz="900" b="0" i="0" u="none" strike="noStrike" dirty="0">
                          <a:latin typeface="Arial"/>
                        </a:rPr>
                        <a:t>07/01/10</a:t>
                      </a:r>
                    </a:p>
                  </a:txBody>
                  <a:tcPr marL="5420" marR="5420" marT="5420" marB="0" anchor="b">
                    <a:lnL>
                      <a:noFill/>
                    </a:lnL>
                    <a:lnR>
                      <a:noFill/>
                    </a:lnR>
                    <a:lnT>
                      <a:noFill/>
                    </a:lnT>
                    <a:lnB>
                      <a:noFill/>
                    </a:lnB>
                    <a:solidFill>
                      <a:srgbClr val="FFFF00"/>
                    </a:solidFill>
                  </a:tcPr>
                </a:tc>
                <a:tc>
                  <a:txBody>
                    <a:bodyPr/>
                    <a:lstStyle/>
                    <a:p>
                      <a:pPr algn="l" fontAlgn="b"/>
                      <a:r>
                        <a:rPr lang="en-US" sz="900" b="0" i="0" u="none" strike="noStrike" dirty="0">
                          <a:latin typeface="Arial"/>
                        </a:rPr>
                        <a:t> $     1,012,434.23 </a:t>
                      </a:r>
                    </a:p>
                  </a:txBody>
                  <a:tcPr marL="5420" marR="5420" marT="5420" marB="0" anchor="b">
                    <a:lnL>
                      <a:noFill/>
                    </a:lnL>
                    <a:lnR>
                      <a:noFill/>
                    </a:lnR>
                    <a:lnT>
                      <a:noFill/>
                    </a:lnT>
                    <a:lnB>
                      <a:noFill/>
                    </a:lnB>
                    <a:solidFill>
                      <a:srgbClr val="FFFF00"/>
                    </a:solidFill>
                  </a:tcPr>
                </a:tc>
                <a:tc>
                  <a:txBody>
                    <a:bodyPr/>
                    <a:lstStyle/>
                    <a:p>
                      <a:pPr algn="r" fontAlgn="b"/>
                      <a:r>
                        <a:rPr lang="en-US" sz="900" b="0" i="0" u="none" strike="noStrike" dirty="0">
                          <a:latin typeface="Arial"/>
                        </a:rPr>
                        <a:t>1.89%</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2193</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1</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3.889%</a:t>
                      </a:r>
                    </a:p>
                  </a:txBody>
                  <a:tcPr marL="5420" marR="5420" marT="5420" marB="0" anchor="b">
                    <a:lnL>
                      <a:noFill/>
                    </a:lnL>
                    <a:lnR>
                      <a:noFill/>
                    </a:lnR>
                    <a:lnT>
                      <a:noFill/>
                    </a:lnT>
                    <a:lnB>
                      <a:noFill/>
                    </a:lnB>
                    <a:solidFill>
                      <a:srgbClr val="FFFF00"/>
                    </a:solidFill>
                  </a:tcPr>
                </a:tc>
                <a:tc>
                  <a:txBody>
                    <a:bodyPr/>
                    <a:lstStyle/>
                    <a:p>
                      <a:pPr algn="r" fontAlgn="b"/>
                      <a:r>
                        <a:rPr lang="en-US" sz="900" b="0" i="0" u="none" strike="noStrike" dirty="0">
                          <a:latin typeface="Arial"/>
                        </a:rPr>
                        <a:t>41.43</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0.02</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0.073%</a:t>
                      </a:r>
                    </a:p>
                  </a:txBody>
                  <a:tcPr marL="5420" marR="5420" marT="5420" marB="0" anchor="b">
                    <a:lnL>
                      <a:noFill/>
                    </a:lnL>
                    <a:lnR>
                      <a:noFill/>
                    </a:lnR>
                    <a:lnT>
                      <a:noFill/>
                    </a:lnT>
                    <a:lnB>
                      <a:noFill/>
                    </a:lnB>
                  </a:tcPr>
                </a:tc>
              </a:tr>
              <a:tr h="165671">
                <a:tc>
                  <a:txBody>
                    <a:bodyPr/>
                    <a:lstStyle/>
                    <a:p>
                      <a:pPr algn="l" fontAlgn="b"/>
                      <a:r>
                        <a:rPr lang="en-US" sz="900" b="1" i="0" u="none" strike="noStrike" dirty="0">
                          <a:latin typeface="Arial"/>
                        </a:rPr>
                        <a:t>FNMA</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2.530%</a:t>
                      </a:r>
                    </a:p>
                  </a:txBody>
                  <a:tcPr marL="5420" marR="5420" marT="5420" marB="0" anchor="b">
                    <a:lnL>
                      <a:noFill/>
                    </a:lnL>
                    <a:lnR>
                      <a:noFill/>
                    </a:lnR>
                    <a:lnT>
                      <a:noFill/>
                    </a:lnT>
                    <a:lnB>
                      <a:noFill/>
                    </a:lnB>
                    <a:solidFill>
                      <a:srgbClr val="FFFF00"/>
                    </a:solidFill>
                  </a:tcPr>
                </a:tc>
                <a:tc>
                  <a:txBody>
                    <a:bodyPr/>
                    <a:lstStyle/>
                    <a:p>
                      <a:pPr algn="ctr" fontAlgn="b"/>
                      <a:r>
                        <a:rPr lang="en-US" sz="900" b="0" i="0" u="none" strike="noStrike" dirty="0">
                          <a:latin typeface="Arial"/>
                        </a:rPr>
                        <a:t>05/04/17</a:t>
                      </a:r>
                    </a:p>
                  </a:txBody>
                  <a:tcPr marL="5420" marR="5420" marT="5420" marB="0" anchor="b">
                    <a:lnL>
                      <a:noFill/>
                    </a:lnL>
                    <a:lnR>
                      <a:noFill/>
                    </a:lnR>
                    <a:lnT>
                      <a:noFill/>
                    </a:lnT>
                    <a:lnB>
                      <a:noFill/>
                    </a:lnB>
                    <a:solidFill>
                      <a:srgbClr val="FFFF00"/>
                    </a:solidFill>
                  </a:tcPr>
                </a:tc>
                <a:tc>
                  <a:txBody>
                    <a:bodyPr/>
                    <a:lstStyle/>
                    <a:p>
                      <a:pPr algn="ctr" fontAlgn="b"/>
                      <a:r>
                        <a:rPr lang="en-US" sz="900" b="0" i="0" u="none" strike="noStrike" dirty="0">
                          <a:latin typeface="Arial"/>
                        </a:rPr>
                        <a:t>08/04/10</a:t>
                      </a:r>
                    </a:p>
                  </a:txBody>
                  <a:tcPr marL="5420" marR="5420" marT="5420" marB="0" anchor="b">
                    <a:lnL>
                      <a:noFill/>
                    </a:lnL>
                    <a:lnR>
                      <a:noFill/>
                    </a:lnR>
                    <a:lnT>
                      <a:noFill/>
                    </a:lnT>
                    <a:lnB>
                      <a:noFill/>
                    </a:lnB>
                    <a:solidFill>
                      <a:srgbClr val="FFFF00"/>
                    </a:solidFill>
                  </a:tcPr>
                </a:tc>
                <a:tc>
                  <a:txBody>
                    <a:bodyPr/>
                    <a:lstStyle/>
                    <a:p>
                      <a:pPr algn="l" fontAlgn="b"/>
                      <a:r>
                        <a:rPr lang="en-US" sz="900" b="0" i="0" u="none" strike="noStrike" dirty="0">
                          <a:latin typeface="Arial"/>
                        </a:rPr>
                        <a:t> $     1,000,000.00 </a:t>
                      </a:r>
                    </a:p>
                  </a:txBody>
                  <a:tcPr marL="5420" marR="5420" marT="5420" marB="0" anchor="b">
                    <a:lnL>
                      <a:noFill/>
                    </a:lnL>
                    <a:lnR>
                      <a:noFill/>
                    </a:lnR>
                    <a:lnT>
                      <a:noFill/>
                    </a:lnT>
                    <a:lnB>
                      <a:noFill/>
                    </a:lnB>
                    <a:solidFill>
                      <a:srgbClr val="FFFF00"/>
                    </a:solidFill>
                  </a:tcPr>
                </a:tc>
                <a:tc>
                  <a:txBody>
                    <a:bodyPr/>
                    <a:lstStyle/>
                    <a:p>
                      <a:pPr algn="r" fontAlgn="b"/>
                      <a:r>
                        <a:rPr lang="en-US" sz="900" b="0" i="0" u="none" strike="noStrike" dirty="0">
                          <a:latin typeface="Arial"/>
                        </a:rPr>
                        <a:t>1.87%</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2500</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35</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2.530%</a:t>
                      </a:r>
                    </a:p>
                  </a:txBody>
                  <a:tcPr marL="5420" marR="5420" marT="5420" marB="0" anchor="b">
                    <a:lnL>
                      <a:noFill/>
                    </a:lnL>
                    <a:lnR>
                      <a:noFill/>
                    </a:lnR>
                    <a:lnT>
                      <a:noFill/>
                    </a:lnT>
                    <a:lnB>
                      <a:noFill/>
                    </a:lnB>
                    <a:solidFill>
                      <a:srgbClr val="FFFF00"/>
                    </a:solidFill>
                  </a:tcPr>
                </a:tc>
                <a:tc>
                  <a:txBody>
                    <a:bodyPr/>
                    <a:lstStyle/>
                    <a:p>
                      <a:pPr algn="r" fontAlgn="b"/>
                      <a:r>
                        <a:rPr lang="en-US" sz="900" b="0" i="0" u="none" strike="noStrike" dirty="0">
                          <a:latin typeface="Arial"/>
                        </a:rPr>
                        <a:t>46.65</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0.65</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0.047%</a:t>
                      </a:r>
                    </a:p>
                  </a:txBody>
                  <a:tcPr marL="5420" marR="5420" marT="5420" marB="0" anchor="b">
                    <a:lnL>
                      <a:noFill/>
                    </a:lnL>
                    <a:lnR>
                      <a:noFill/>
                    </a:lnR>
                    <a:lnT>
                      <a:noFill/>
                    </a:lnT>
                    <a:lnB>
                      <a:noFill/>
                    </a:lnB>
                  </a:tcPr>
                </a:tc>
              </a:tr>
              <a:tr h="165671">
                <a:tc>
                  <a:txBody>
                    <a:bodyPr/>
                    <a:lstStyle/>
                    <a:p>
                      <a:pPr algn="l" fontAlgn="b"/>
                      <a:r>
                        <a:rPr lang="en-US" sz="900" b="1" i="0" u="none" strike="noStrike" dirty="0">
                          <a:latin typeface="Arial"/>
                        </a:rPr>
                        <a:t>FHLMC</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3.100%</a:t>
                      </a:r>
                    </a:p>
                  </a:txBody>
                  <a:tcPr marL="5420" marR="5420" marT="5420" marB="0" anchor="b">
                    <a:lnL>
                      <a:noFill/>
                    </a:lnL>
                    <a:lnR>
                      <a:noFill/>
                    </a:lnR>
                    <a:lnT>
                      <a:noFill/>
                    </a:lnT>
                    <a:lnB>
                      <a:noFill/>
                    </a:lnB>
                    <a:solidFill>
                      <a:srgbClr val="FFFF00"/>
                    </a:solidFill>
                  </a:tcPr>
                </a:tc>
                <a:tc>
                  <a:txBody>
                    <a:bodyPr/>
                    <a:lstStyle/>
                    <a:p>
                      <a:pPr algn="ctr" fontAlgn="b"/>
                      <a:r>
                        <a:rPr lang="en-US" sz="900" b="0" i="0" u="none" strike="noStrike" dirty="0">
                          <a:latin typeface="Arial"/>
                        </a:rPr>
                        <a:t>05/19/17</a:t>
                      </a:r>
                    </a:p>
                  </a:txBody>
                  <a:tcPr marL="5420" marR="5420" marT="5420" marB="0" anchor="b">
                    <a:lnL>
                      <a:noFill/>
                    </a:lnL>
                    <a:lnR>
                      <a:noFill/>
                    </a:lnR>
                    <a:lnT>
                      <a:noFill/>
                    </a:lnT>
                    <a:lnB>
                      <a:noFill/>
                    </a:lnB>
                    <a:solidFill>
                      <a:srgbClr val="FFFF00"/>
                    </a:solidFill>
                  </a:tcPr>
                </a:tc>
                <a:tc>
                  <a:txBody>
                    <a:bodyPr/>
                    <a:lstStyle/>
                    <a:p>
                      <a:pPr algn="ctr" fontAlgn="b"/>
                      <a:r>
                        <a:rPr lang="en-US" sz="900" b="0" i="0" u="none" strike="noStrike" dirty="0">
                          <a:latin typeface="Arial"/>
                        </a:rPr>
                        <a:t> </a:t>
                      </a:r>
                    </a:p>
                  </a:txBody>
                  <a:tcPr marL="5420" marR="5420" marT="5420" marB="0" anchor="b">
                    <a:lnL>
                      <a:noFill/>
                    </a:lnL>
                    <a:lnR>
                      <a:noFill/>
                    </a:lnR>
                    <a:lnT>
                      <a:noFill/>
                    </a:lnT>
                    <a:lnB>
                      <a:noFill/>
                    </a:lnB>
                    <a:solidFill>
                      <a:srgbClr val="FFFF00"/>
                    </a:solidFill>
                  </a:tcPr>
                </a:tc>
                <a:tc>
                  <a:txBody>
                    <a:bodyPr/>
                    <a:lstStyle/>
                    <a:p>
                      <a:pPr algn="l" fontAlgn="b"/>
                      <a:r>
                        <a:rPr lang="en-US" sz="900" b="0" i="0" u="none" strike="noStrike" dirty="0">
                          <a:latin typeface="Arial"/>
                        </a:rPr>
                        <a:t> $     1,000,000.00 </a:t>
                      </a:r>
                    </a:p>
                  </a:txBody>
                  <a:tcPr marL="5420" marR="5420" marT="5420" marB="0" anchor="b">
                    <a:lnL>
                      <a:noFill/>
                    </a:lnL>
                    <a:lnR>
                      <a:noFill/>
                    </a:lnR>
                    <a:lnT>
                      <a:noFill/>
                    </a:lnT>
                    <a:lnB>
                      <a:noFill/>
                    </a:lnB>
                    <a:solidFill>
                      <a:srgbClr val="FFFF00"/>
                    </a:solidFill>
                  </a:tcPr>
                </a:tc>
                <a:tc>
                  <a:txBody>
                    <a:bodyPr/>
                    <a:lstStyle/>
                    <a:p>
                      <a:pPr algn="r" fontAlgn="b"/>
                      <a:r>
                        <a:rPr lang="en-US" sz="900" b="0" i="0" u="none" strike="noStrike" dirty="0">
                          <a:latin typeface="Arial"/>
                        </a:rPr>
                        <a:t>1.87%</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2515</a:t>
                      </a:r>
                    </a:p>
                  </a:txBody>
                  <a:tcPr marL="5420" marR="5420" marT="5420" marB="0" anchor="b">
                    <a:lnL>
                      <a:noFill/>
                    </a:lnL>
                    <a:lnR>
                      <a:noFill/>
                    </a:lnR>
                    <a:lnT>
                      <a:noFill/>
                    </a:lnT>
                    <a:lnB>
                      <a:noFill/>
                    </a:lnB>
                  </a:tcPr>
                </a:tc>
                <a:tc>
                  <a:txBody>
                    <a:bodyPr/>
                    <a:lstStyle/>
                    <a:p>
                      <a:pPr algn="l" fontAlgn="b"/>
                      <a:r>
                        <a:rPr lang="en-US" sz="900" b="0" i="0" u="none" strike="noStrike" dirty="0">
                          <a:latin typeface="Arial"/>
                        </a:rPr>
                        <a:t> </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3.100%</a:t>
                      </a:r>
                    </a:p>
                  </a:txBody>
                  <a:tcPr marL="5420" marR="5420" marT="5420" marB="0" anchor="b">
                    <a:lnL>
                      <a:noFill/>
                    </a:lnL>
                    <a:lnR>
                      <a:noFill/>
                    </a:lnR>
                    <a:lnT>
                      <a:noFill/>
                    </a:lnT>
                    <a:lnB>
                      <a:noFill/>
                    </a:lnB>
                    <a:solidFill>
                      <a:srgbClr val="FFFF00"/>
                    </a:solidFill>
                  </a:tcPr>
                </a:tc>
                <a:tc>
                  <a:txBody>
                    <a:bodyPr/>
                    <a:lstStyle/>
                    <a:p>
                      <a:pPr algn="r" fontAlgn="b"/>
                      <a:r>
                        <a:rPr lang="en-US" sz="900" b="0" i="0" u="none" strike="noStrike" dirty="0">
                          <a:latin typeface="Arial"/>
                        </a:rPr>
                        <a:t>46.93</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46.93</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0.058%</a:t>
                      </a:r>
                    </a:p>
                  </a:txBody>
                  <a:tcPr marL="5420" marR="5420" marT="5420" marB="0" anchor="b">
                    <a:lnL>
                      <a:noFill/>
                    </a:lnL>
                    <a:lnR>
                      <a:noFill/>
                    </a:lnR>
                    <a:lnT>
                      <a:noFill/>
                    </a:lnT>
                    <a:lnB>
                      <a:noFill/>
                    </a:lnB>
                  </a:tcPr>
                </a:tc>
              </a:tr>
              <a:tr h="165671">
                <a:tc>
                  <a:txBody>
                    <a:bodyPr/>
                    <a:lstStyle/>
                    <a:p>
                      <a:pPr algn="l" fontAlgn="b"/>
                      <a:r>
                        <a:rPr lang="en-US" sz="900" b="1" i="0" u="none" strike="noStrike" dirty="0">
                          <a:latin typeface="Arial"/>
                        </a:rPr>
                        <a:t>FNMA</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2.000%</a:t>
                      </a:r>
                    </a:p>
                  </a:txBody>
                  <a:tcPr marL="5420" marR="5420" marT="5420" marB="0" anchor="b">
                    <a:lnL>
                      <a:noFill/>
                    </a:lnL>
                    <a:lnR>
                      <a:noFill/>
                    </a:lnR>
                    <a:lnT>
                      <a:noFill/>
                    </a:lnT>
                    <a:lnB>
                      <a:noFill/>
                    </a:lnB>
                    <a:solidFill>
                      <a:srgbClr val="FFFF00"/>
                    </a:solidFill>
                  </a:tcPr>
                </a:tc>
                <a:tc>
                  <a:txBody>
                    <a:bodyPr/>
                    <a:lstStyle/>
                    <a:p>
                      <a:pPr algn="ctr" fontAlgn="b"/>
                      <a:r>
                        <a:rPr lang="en-US" sz="900" b="0" i="0" u="none" strike="noStrike" dirty="0">
                          <a:latin typeface="Arial"/>
                        </a:rPr>
                        <a:t>11/27/17</a:t>
                      </a:r>
                    </a:p>
                  </a:txBody>
                  <a:tcPr marL="5420" marR="5420" marT="5420" marB="0" anchor="b">
                    <a:lnL>
                      <a:noFill/>
                    </a:lnL>
                    <a:lnR>
                      <a:noFill/>
                    </a:lnR>
                    <a:lnT>
                      <a:noFill/>
                    </a:lnT>
                    <a:lnB>
                      <a:noFill/>
                    </a:lnB>
                    <a:solidFill>
                      <a:srgbClr val="FFFF00"/>
                    </a:solidFill>
                  </a:tcPr>
                </a:tc>
                <a:tc>
                  <a:txBody>
                    <a:bodyPr/>
                    <a:lstStyle/>
                    <a:p>
                      <a:pPr algn="ctr" fontAlgn="b"/>
                      <a:r>
                        <a:rPr lang="en-US" sz="900" b="0" i="0" u="none" strike="noStrike" dirty="0">
                          <a:latin typeface="Arial"/>
                        </a:rPr>
                        <a:t> </a:t>
                      </a:r>
                    </a:p>
                  </a:txBody>
                  <a:tcPr marL="5420" marR="5420" marT="5420" marB="0" anchor="b">
                    <a:lnL>
                      <a:noFill/>
                    </a:lnL>
                    <a:lnR>
                      <a:noFill/>
                    </a:lnR>
                    <a:lnT>
                      <a:noFill/>
                    </a:lnT>
                    <a:lnB>
                      <a:noFill/>
                    </a:lnB>
                    <a:solidFill>
                      <a:srgbClr val="FFFF00"/>
                    </a:solidFill>
                  </a:tcPr>
                </a:tc>
                <a:tc>
                  <a:txBody>
                    <a:bodyPr/>
                    <a:lstStyle/>
                    <a:p>
                      <a:pPr algn="l" fontAlgn="b"/>
                      <a:r>
                        <a:rPr lang="en-US" sz="900" b="0" i="0" u="none" strike="noStrike" dirty="0">
                          <a:latin typeface="Arial"/>
                        </a:rPr>
                        <a:t> $     1,000,000.00 </a:t>
                      </a:r>
                    </a:p>
                  </a:txBody>
                  <a:tcPr marL="5420" marR="5420" marT="5420" marB="0" anchor="b">
                    <a:lnL>
                      <a:noFill/>
                    </a:lnL>
                    <a:lnR>
                      <a:noFill/>
                    </a:lnR>
                    <a:lnT>
                      <a:noFill/>
                    </a:lnT>
                    <a:lnB>
                      <a:noFill/>
                    </a:lnB>
                    <a:solidFill>
                      <a:srgbClr val="FFFF00"/>
                    </a:solidFill>
                  </a:tcPr>
                </a:tc>
                <a:tc>
                  <a:txBody>
                    <a:bodyPr/>
                    <a:lstStyle/>
                    <a:p>
                      <a:pPr algn="r" fontAlgn="b"/>
                      <a:r>
                        <a:rPr lang="en-US" sz="900" b="0" i="0" u="none" strike="noStrike" dirty="0">
                          <a:latin typeface="Arial"/>
                        </a:rPr>
                        <a:t>1.87%</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2707</a:t>
                      </a:r>
                    </a:p>
                  </a:txBody>
                  <a:tcPr marL="5420" marR="5420" marT="5420" marB="0" anchor="b">
                    <a:lnL>
                      <a:noFill/>
                    </a:lnL>
                    <a:lnR>
                      <a:noFill/>
                    </a:lnR>
                    <a:lnT>
                      <a:noFill/>
                    </a:lnT>
                    <a:lnB>
                      <a:noFill/>
                    </a:lnB>
                  </a:tcPr>
                </a:tc>
                <a:tc>
                  <a:txBody>
                    <a:bodyPr/>
                    <a:lstStyle/>
                    <a:p>
                      <a:pPr algn="l" fontAlgn="b"/>
                      <a:r>
                        <a:rPr lang="en-US" sz="900" b="0" i="0" u="none" strike="noStrike" dirty="0">
                          <a:latin typeface="Arial"/>
                        </a:rPr>
                        <a:t> </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2.000%</a:t>
                      </a:r>
                    </a:p>
                  </a:txBody>
                  <a:tcPr marL="5420" marR="5420" marT="5420" marB="0" anchor="b">
                    <a:lnL>
                      <a:noFill/>
                    </a:lnL>
                    <a:lnR>
                      <a:noFill/>
                    </a:lnR>
                    <a:lnT>
                      <a:noFill/>
                    </a:lnT>
                    <a:lnB>
                      <a:noFill/>
                    </a:lnB>
                    <a:solidFill>
                      <a:srgbClr val="FFFF00"/>
                    </a:solidFill>
                  </a:tcPr>
                </a:tc>
                <a:tc>
                  <a:txBody>
                    <a:bodyPr/>
                    <a:lstStyle/>
                    <a:p>
                      <a:pPr algn="r" fontAlgn="b"/>
                      <a:r>
                        <a:rPr lang="en-US" sz="900" b="0" i="0" u="none" strike="noStrike" dirty="0">
                          <a:latin typeface="Arial"/>
                        </a:rPr>
                        <a:t>50.51</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50.51</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0.037%</a:t>
                      </a:r>
                    </a:p>
                  </a:txBody>
                  <a:tcPr marL="5420" marR="5420" marT="5420" marB="0" anchor="b">
                    <a:lnL>
                      <a:noFill/>
                    </a:lnL>
                    <a:lnR>
                      <a:noFill/>
                    </a:lnR>
                    <a:lnT>
                      <a:noFill/>
                    </a:lnT>
                    <a:lnB>
                      <a:noFill/>
                    </a:lnB>
                  </a:tcPr>
                </a:tc>
              </a:tr>
              <a:tr h="165671">
                <a:tc>
                  <a:txBody>
                    <a:bodyPr/>
                    <a:lstStyle/>
                    <a:p>
                      <a:pPr algn="l" fontAlgn="b"/>
                      <a:r>
                        <a:rPr lang="en-US" sz="900" b="1" i="0" u="none" strike="noStrike" dirty="0">
                          <a:latin typeface="Arial"/>
                        </a:rPr>
                        <a:t>FNMA</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2.000%</a:t>
                      </a:r>
                    </a:p>
                  </a:txBody>
                  <a:tcPr marL="5420" marR="5420" marT="5420" marB="0" anchor="b">
                    <a:lnL>
                      <a:noFill/>
                    </a:lnL>
                    <a:lnR>
                      <a:noFill/>
                    </a:lnR>
                    <a:lnT>
                      <a:noFill/>
                    </a:lnT>
                    <a:lnB>
                      <a:noFill/>
                    </a:lnB>
                    <a:solidFill>
                      <a:srgbClr val="FFFF00"/>
                    </a:solidFill>
                  </a:tcPr>
                </a:tc>
                <a:tc>
                  <a:txBody>
                    <a:bodyPr/>
                    <a:lstStyle/>
                    <a:p>
                      <a:pPr algn="ctr" fontAlgn="b"/>
                      <a:r>
                        <a:rPr lang="en-US" sz="900" b="0" i="0" u="none" strike="noStrike" dirty="0">
                          <a:latin typeface="Arial"/>
                        </a:rPr>
                        <a:t>12/18/17</a:t>
                      </a:r>
                    </a:p>
                  </a:txBody>
                  <a:tcPr marL="5420" marR="5420" marT="5420" marB="0" anchor="b">
                    <a:lnL>
                      <a:noFill/>
                    </a:lnL>
                    <a:lnR>
                      <a:noFill/>
                    </a:lnR>
                    <a:lnT>
                      <a:noFill/>
                    </a:lnT>
                    <a:lnB>
                      <a:noFill/>
                    </a:lnB>
                    <a:solidFill>
                      <a:srgbClr val="FFFF00"/>
                    </a:solidFill>
                  </a:tcPr>
                </a:tc>
                <a:tc>
                  <a:txBody>
                    <a:bodyPr/>
                    <a:lstStyle/>
                    <a:p>
                      <a:pPr algn="ctr" fontAlgn="b"/>
                      <a:r>
                        <a:rPr lang="en-US" sz="900" b="0" i="0" u="none" strike="noStrike" dirty="0">
                          <a:latin typeface="Arial"/>
                        </a:rPr>
                        <a:t>09/18/10</a:t>
                      </a:r>
                    </a:p>
                  </a:txBody>
                  <a:tcPr marL="5420" marR="5420" marT="5420" marB="0" anchor="b">
                    <a:lnL>
                      <a:noFill/>
                    </a:lnL>
                    <a:lnR>
                      <a:noFill/>
                    </a:lnR>
                    <a:lnT>
                      <a:noFill/>
                    </a:lnT>
                    <a:lnB>
                      <a:noFill/>
                    </a:lnB>
                    <a:solidFill>
                      <a:srgbClr val="FFFF00"/>
                    </a:solidFill>
                  </a:tcPr>
                </a:tc>
                <a:tc>
                  <a:txBody>
                    <a:bodyPr/>
                    <a:lstStyle/>
                    <a:p>
                      <a:pPr algn="l" fontAlgn="b"/>
                      <a:r>
                        <a:rPr lang="en-US" sz="900" b="0" i="0" u="none" strike="noStrike" dirty="0">
                          <a:latin typeface="Arial"/>
                        </a:rPr>
                        <a:t> $        747,000.00 </a:t>
                      </a:r>
                    </a:p>
                  </a:txBody>
                  <a:tcPr marL="5420" marR="5420" marT="5420" marB="0" anchor="b">
                    <a:lnL>
                      <a:noFill/>
                    </a:lnL>
                    <a:lnR>
                      <a:noFill/>
                    </a:lnR>
                    <a:lnT>
                      <a:noFill/>
                    </a:lnT>
                    <a:lnB>
                      <a:noFill/>
                    </a:lnB>
                    <a:solidFill>
                      <a:srgbClr val="FFFF00"/>
                    </a:solidFill>
                  </a:tcPr>
                </a:tc>
                <a:tc>
                  <a:txBody>
                    <a:bodyPr/>
                    <a:lstStyle/>
                    <a:p>
                      <a:pPr algn="r" fontAlgn="b"/>
                      <a:r>
                        <a:rPr lang="en-US" sz="900" b="0" i="0" u="none" strike="noStrike" dirty="0">
                          <a:latin typeface="Arial"/>
                        </a:rPr>
                        <a:t>1.39%</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2728</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80</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2.000%</a:t>
                      </a:r>
                    </a:p>
                  </a:txBody>
                  <a:tcPr marL="5420" marR="5420" marT="5420" marB="0" anchor="b">
                    <a:lnL>
                      <a:noFill/>
                    </a:lnL>
                    <a:lnR>
                      <a:noFill/>
                    </a:lnR>
                    <a:lnT>
                      <a:noFill/>
                    </a:lnT>
                    <a:lnB>
                      <a:noFill/>
                    </a:lnB>
                    <a:solidFill>
                      <a:srgbClr val="FFFF00"/>
                    </a:solidFill>
                  </a:tcPr>
                </a:tc>
                <a:tc>
                  <a:txBody>
                    <a:bodyPr/>
                    <a:lstStyle/>
                    <a:p>
                      <a:pPr algn="r" fontAlgn="b"/>
                      <a:r>
                        <a:rPr lang="en-US" sz="900" b="0" i="0" u="none" strike="noStrike" dirty="0">
                          <a:latin typeface="Arial"/>
                        </a:rPr>
                        <a:t>38.02</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1.12</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0.028%</a:t>
                      </a:r>
                    </a:p>
                  </a:txBody>
                  <a:tcPr marL="5420" marR="5420" marT="5420" marB="0" anchor="b">
                    <a:lnL>
                      <a:noFill/>
                    </a:lnL>
                    <a:lnR>
                      <a:noFill/>
                    </a:lnR>
                    <a:lnT>
                      <a:noFill/>
                    </a:lnT>
                    <a:lnB>
                      <a:noFill/>
                    </a:lnB>
                  </a:tcPr>
                </a:tc>
              </a:tr>
              <a:tr h="165671">
                <a:tc>
                  <a:txBody>
                    <a:bodyPr/>
                    <a:lstStyle/>
                    <a:p>
                      <a:pPr algn="l" fontAlgn="b"/>
                      <a:r>
                        <a:rPr lang="en-US" sz="900" b="1" i="0" u="none" strike="noStrike" dirty="0">
                          <a:latin typeface="Arial"/>
                        </a:rPr>
                        <a:t>FNMA</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3.000%</a:t>
                      </a:r>
                    </a:p>
                  </a:txBody>
                  <a:tcPr marL="5420" marR="5420" marT="5420" marB="0" anchor="b">
                    <a:lnL>
                      <a:noFill/>
                    </a:lnL>
                    <a:lnR>
                      <a:noFill/>
                    </a:lnR>
                    <a:lnT>
                      <a:noFill/>
                    </a:lnT>
                    <a:lnB>
                      <a:noFill/>
                    </a:lnB>
                    <a:solidFill>
                      <a:srgbClr val="FFFF00"/>
                    </a:solidFill>
                  </a:tcPr>
                </a:tc>
                <a:tc>
                  <a:txBody>
                    <a:bodyPr/>
                    <a:lstStyle/>
                    <a:p>
                      <a:pPr algn="ctr" fontAlgn="b"/>
                      <a:r>
                        <a:rPr lang="en-US" sz="900" b="0" i="0" u="none" strike="noStrike" dirty="0">
                          <a:latin typeface="Arial"/>
                        </a:rPr>
                        <a:t>01/29/18</a:t>
                      </a:r>
                    </a:p>
                  </a:txBody>
                  <a:tcPr marL="5420" marR="5420" marT="5420" marB="0" anchor="b">
                    <a:lnL>
                      <a:noFill/>
                    </a:lnL>
                    <a:lnR>
                      <a:noFill/>
                    </a:lnR>
                    <a:lnT>
                      <a:noFill/>
                    </a:lnT>
                    <a:lnB>
                      <a:noFill/>
                    </a:lnB>
                    <a:solidFill>
                      <a:srgbClr val="FFFF00"/>
                    </a:solidFill>
                  </a:tcPr>
                </a:tc>
                <a:tc>
                  <a:txBody>
                    <a:bodyPr/>
                    <a:lstStyle/>
                    <a:p>
                      <a:pPr algn="ctr" fontAlgn="b"/>
                      <a:r>
                        <a:rPr lang="en-US" sz="900" b="0" i="0" u="none" strike="noStrike" dirty="0">
                          <a:latin typeface="Arial"/>
                        </a:rPr>
                        <a:t>07/29/10</a:t>
                      </a:r>
                    </a:p>
                  </a:txBody>
                  <a:tcPr marL="5420" marR="5420" marT="5420" marB="0" anchor="b">
                    <a:lnL>
                      <a:noFill/>
                    </a:lnL>
                    <a:lnR>
                      <a:noFill/>
                    </a:lnR>
                    <a:lnT>
                      <a:noFill/>
                    </a:lnT>
                    <a:lnB>
                      <a:noFill/>
                    </a:lnB>
                    <a:solidFill>
                      <a:srgbClr val="FFFF00"/>
                    </a:solidFill>
                  </a:tcPr>
                </a:tc>
                <a:tc>
                  <a:txBody>
                    <a:bodyPr/>
                    <a:lstStyle/>
                    <a:p>
                      <a:pPr algn="l" fontAlgn="b"/>
                      <a:r>
                        <a:rPr lang="en-US" sz="900" b="0" i="0" u="none" strike="noStrike" dirty="0">
                          <a:latin typeface="Arial"/>
                        </a:rPr>
                        <a:t> $     1,000,000.00 </a:t>
                      </a:r>
                    </a:p>
                  </a:txBody>
                  <a:tcPr marL="5420" marR="5420" marT="5420" marB="0" anchor="b">
                    <a:lnL>
                      <a:noFill/>
                    </a:lnL>
                    <a:lnR>
                      <a:noFill/>
                    </a:lnR>
                    <a:lnT>
                      <a:noFill/>
                    </a:lnT>
                    <a:lnB>
                      <a:noFill/>
                    </a:lnB>
                    <a:solidFill>
                      <a:srgbClr val="FFFF00"/>
                    </a:solidFill>
                  </a:tcPr>
                </a:tc>
                <a:tc>
                  <a:txBody>
                    <a:bodyPr/>
                    <a:lstStyle/>
                    <a:p>
                      <a:pPr algn="r" fontAlgn="b"/>
                      <a:r>
                        <a:rPr lang="en-US" sz="900" b="0" i="0" u="none" strike="noStrike" dirty="0">
                          <a:latin typeface="Arial"/>
                        </a:rPr>
                        <a:t>1.87%</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2770</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29</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3.000%</a:t>
                      </a:r>
                    </a:p>
                  </a:txBody>
                  <a:tcPr marL="5420" marR="5420" marT="5420" marB="0" anchor="b">
                    <a:lnL>
                      <a:noFill/>
                    </a:lnL>
                    <a:lnR>
                      <a:noFill/>
                    </a:lnR>
                    <a:lnT>
                      <a:noFill/>
                    </a:lnT>
                    <a:lnB>
                      <a:noFill/>
                    </a:lnB>
                    <a:solidFill>
                      <a:srgbClr val="FFFF00"/>
                    </a:solidFill>
                  </a:tcPr>
                </a:tc>
                <a:tc>
                  <a:txBody>
                    <a:bodyPr/>
                    <a:lstStyle/>
                    <a:p>
                      <a:pPr algn="r" fontAlgn="b"/>
                      <a:r>
                        <a:rPr lang="en-US" sz="900" b="0" i="0" u="none" strike="noStrike" dirty="0">
                          <a:latin typeface="Arial"/>
                        </a:rPr>
                        <a:t>51.68</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0.54</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0.056%</a:t>
                      </a:r>
                    </a:p>
                  </a:txBody>
                  <a:tcPr marL="5420" marR="5420" marT="5420" marB="0" anchor="b">
                    <a:lnL>
                      <a:noFill/>
                    </a:lnL>
                    <a:lnR>
                      <a:noFill/>
                    </a:lnR>
                    <a:lnT>
                      <a:noFill/>
                    </a:lnT>
                    <a:lnB>
                      <a:noFill/>
                    </a:lnB>
                  </a:tcPr>
                </a:tc>
              </a:tr>
              <a:tr h="165671">
                <a:tc>
                  <a:txBody>
                    <a:bodyPr/>
                    <a:lstStyle/>
                    <a:p>
                      <a:pPr algn="l" fontAlgn="b"/>
                      <a:r>
                        <a:rPr lang="en-US" sz="900" b="1" i="0" u="none" strike="noStrike" dirty="0">
                          <a:latin typeface="Arial"/>
                        </a:rPr>
                        <a:t>FNMA</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3.000%</a:t>
                      </a:r>
                    </a:p>
                  </a:txBody>
                  <a:tcPr marL="5420" marR="5420" marT="5420" marB="0" anchor="b">
                    <a:lnL>
                      <a:noFill/>
                    </a:lnL>
                    <a:lnR>
                      <a:noFill/>
                    </a:lnR>
                    <a:lnT>
                      <a:noFill/>
                    </a:lnT>
                    <a:lnB>
                      <a:noFill/>
                    </a:lnB>
                    <a:solidFill>
                      <a:srgbClr val="FFFF00"/>
                    </a:solidFill>
                  </a:tcPr>
                </a:tc>
                <a:tc>
                  <a:txBody>
                    <a:bodyPr/>
                    <a:lstStyle/>
                    <a:p>
                      <a:pPr algn="ctr" fontAlgn="b"/>
                      <a:r>
                        <a:rPr lang="en-US" sz="900" b="0" i="0" u="none" strike="noStrike" dirty="0">
                          <a:latin typeface="Arial"/>
                        </a:rPr>
                        <a:t>02/12/18</a:t>
                      </a:r>
                    </a:p>
                  </a:txBody>
                  <a:tcPr marL="5420" marR="5420" marT="5420" marB="0" anchor="b">
                    <a:lnL>
                      <a:noFill/>
                    </a:lnL>
                    <a:lnR>
                      <a:noFill/>
                    </a:lnR>
                    <a:lnT>
                      <a:noFill/>
                    </a:lnT>
                    <a:lnB>
                      <a:noFill/>
                    </a:lnB>
                    <a:solidFill>
                      <a:srgbClr val="FFFF00"/>
                    </a:solidFill>
                  </a:tcPr>
                </a:tc>
                <a:tc>
                  <a:txBody>
                    <a:bodyPr/>
                    <a:lstStyle/>
                    <a:p>
                      <a:pPr algn="ctr" fontAlgn="b"/>
                      <a:r>
                        <a:rPr lang="en-US" sz="900" b="0" i="0" u="none" strike="noStrike" dirty="0">
                          <a:latin typeface="Arial"/>
                        </a:rPr>
                        <a:t>08/12/10</a:t>
                      </a:r>
                    </a:p>
                  </a:txBody>
                  <a:tcPr marL="5420" marR="5420" marT="5420" marB="0" anchor="b">
                    <a:lnL>
                      <a:noFill/>
                    </a:lnL>
                    <a:lnR>
                      <a:noFill/>
                    </a:lnR>
                    <a:lnT>
                      <a:noFill/>
                    </a:lnT>
                    <a:lnB>
                      <a:noFill/>
                    </a:lnB>
                    <a:solidFill>
                      <a:srgbClr val="FFFF00"/>
                    </a:solidFill>
                  </a:tcPr>
                </a:tc>
                <a:tc>
                  <a:txBody>
                    <a:bodyPr/>
                    <a:lstStyle/>
                    <a:p>
                      <a:pPr algn="l" fontAlgn="b"/>
                      <a:r>
                        <a:rPr lang="en-US" sz="900" b="0" i="0" u="none" strike="noStrike" dirty="0">
                          <a:latin typeface="Arial"/>
                        </a:rPr>
                        <a:t> $     1,000,000.00 </a:t>
                      </a:r>
                    </a:p>
                  </a:txBody>
                  <a:tcPr marL="5420" marR="5420" marT="5420" marB="0" anchor="b">
                    <a:lnL>
                      <a:noFill/>
                    </a:lnL>
                    <a:lnR>
                      <a:noFill/>
                    </a:lnR>
                    <a:lnT>
                      <a:noFill/>
                    </a:lnT>
                    <a:lnB>
                      <a:noFill/>
                    </a:lnB>
                    <a:solidFill>
                      <a:srgbClr val="FFFF00"/>
                    </a:solidFill>
                  </a:tcPr>
                </a:tc>
                <a:tc>
                  <a:txBody>
                    <a:bodyPr/>
                    <a:lstStyle/>
                    <a:p>
                      <a:pPr algn="r" fontAlgn="b"/>
                      <a:r>
                        <a:rPr lang="en-US" sz="900" b="0" i="0" u="none" strike="noStrike" dirty="0">
                          <a:latin typeface="Arial"/>
                        </a:rPr>
                        <a:t>1.87%</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2784</a:t>
                      </a:r>
                    </a:p>
                  </a:txBody>
                  <a:tcPr marL="5420" marR="5420" marT="5420" marB="0" anchor="b">
                    <a:lnL>
                      <a:noFill/>
                    </a:lnL>
                    <a:lnR>
                      <a:noFill/>
                    </a:lnR>
                    <a:lnT>
                      <a:noFill/>
                    </a:lnT>
                    <a:lnB>
                      <a:noFill/>
                    </a:lnB>
                  </a:tcPr>
                </a:tc>
                <a:tc>
                  <a:txBody>
                    <a:bodyPr/>
                    <a:lstStyle/>
                    <a:p>
                      <a:pPr algn="r" fontAlgn="b"/>
                      <a:r>
                        <a:rPr lang="en-US" sz="900" b="0" i="0" u="none" strike="sngStrike" dirty="0">
                          <a:latin typeface="Arial"/>
                        </a:rPr>
                        <a:t>43</a:t>
                      </a:r>
                      <a:endParaRPr lang="en-US" sz="900" b="0" i="0" u="none" strike="noStrike" dirty="0">
                        <a:latin typeface="Arial"/>
                      </a:endParaRP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3.000%</a:t>
                      </a:r>
                    </a:p>
                  </a:txBody>
                  <a:tcPr marL="5420" marR="5420" marT="5420" marB="0" anchor="b">
                    <a:lnL>
                      <a:noFill/>
                    </a:lnL>
                    <a:lnR>
                      <a:noFill/>
                    </a:lnR>
                    <a:lnT>
                      <a:noFill/>
                    </a:lnT>
                    <a:lnB>
                      <a:noFill/>
                    </a:lnB>
                    <a:solidFill>
                      <a:srgbClr val="FFFF00"/>
                    </a:solidFill>
                  </a:tcPr>
                </a:tc>
                <a:tc>
                  <a:txBody>
                    <a:bodyPr/>
                    <a:lstStyle/>
                    <a:p>
                      <a:pPr algn="r" fontAlgn="b"/>
                      <a:r>
                        <a:rPr lang="en-US" sz="900" b="0" i="0" u="none" strike="noStrike" dirty="0">
                          <a:latin typeface="Arial"/>
                        </a:rPr>
                        <a:t>51.95</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0.80</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0.056%</a:t>
                      </a:r>
                    </a:p>
                  </a:txBody>
                  <a:tcPr marL="5420" marR="5420" marT="5420" marB="0" anchor="b">
                    <a:lnL>
                      <a:noFill/>
                    </a:lnL>
                    <a:lnR>
                      <a:noFill/>
                    </a:lnR>
                    <a:lnT>
                      <a:noFill/>
                    </a:lnT>
                    <a:lnB>
                      <a:noFill/>
                    </a:lnB>
                  </a:tcPr>
                </a:tc>
              </a:tr>
              <a:tr h="165671">
                <a:tc>
                  <a:txBody>
                    <a:bodyPr/>
                    <a:lstStyle/>
                    <a:p>
                      <a:pPr algn="l" fontAlgn="b"/>
                      <a:r>
                        <a:rPr lang="en-US" sz="900" b="1" i="0" u="none" strike="noStrike" dirty="0">
                          <a:latin typeface="Arial"/>
                        </a:rPr>
                        <a:t>FHLB</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2.500%</a:t>
                      </a:r>
                    </a:p>
                  </a:txBody>
                  <a:tcPr marL="5420" marR="5420" marT="5420" marB="0" anchor="b">
                    <a:lnL>
                      <a:noFill/>
                    </a:lnL>
                    <a:lnR>
                      <a:noFill/>
                    </a:lnR>
                    <a:lnT>
                      <a:noFill/>
                    </a:lnT>
                    <a:lnB>
                      <a:noFill/>
                    </a:lnB>
                    <a:solidFill>
                      <a:srgbClr val="FFFF00"/>
                    </a:solidFill>
                  </a:tcPr>
                </a:tc>
                <a:tc>
                  <a:txBody>
                    <a:bodyPr/>
                    <a:lstStyle/>
                    <a:p>
                      <a:pPr algn="ctr" fontAlgn="b"/>
                      <a:r>
                        <a:rPr lang="en-US" sz="900" b="0" i="0" u="none" strike="noStrike" dirty="0">
                          <a:latin typeface="Arial"/>
                        </a:rPr>
                        <a:t>12/23/19</a:t>
                      </a:r>
                    </a:p>
                  </a:txBody>
                  <a:tcPr marL="5420" marR="5420" marT="5420" marB="0" anchor="b">
                    <a:lnL>
                      <a:noFill/>
                    </a:lnL>
                    <a:lnR>
                      <a:noFill/>
                    </a:lnR>
                    <a:lnT>
                      <a:noFill/>
                    </a:lnT>
                    <a:lnB>
                      <a:noFill/>
                    </a:lnB>
                    <a:solidFill>
                      <a:srgbClr val="FFFF00"/>
                    </a:solidFill>
                  </a:tcPr>
                </a:tc>
                <a:tc>
                  <a:txBody>
                    <a:bodyPr/>
                    <a:lstStyle/>
                    <a:p>
                      <a:pPr algn="ctr" fontAlgn="b"/>
                      <a:r>
                        <a:rPr lang="en-US" sz="900" b="0" i="0" u="none" strike="noStrike" dirty="0">
                          <a:latin typeface="Arial"/>
                        </a:rPr>
                        <a:t>09/23/10</a:t>
                      </a:r>
                    </a:p>
                  </a:txBody>
                  <a:tcPr marL="5420" marR="5420" marT="5420" marB="0" anchor="b">
                    <a:lnL>
                      <a:noFill/>
                    </a:lnL>
                    <a:lnR>
                      <a:noFill/>
                    </a:lnR>
                    <a:lnT>
                      <a:noFill/>
                    </a:lnT>
                    <a:lnB>
                      <a:noFill/>
                    </a:lnB>
                    <a:solidFill>
                      <a:srgbClr val="FFFF00"/>
                    </a:solidFill>
                  </a:tcPr>
                </a:tc>
                <a:tc>
                  <a:txBody>
                    <a:bodyPr/>
                    <a:lstStyle/>
                    <a:p>
                      <a:pPr algn="l" fontAlgn="b"/>
                      <a:r>
                        <a:rPr lang="en-US" sz="900" b="0" i="0" u="none" strike="noStrike" dirty="0">
                          <a:latin typeface="Arial"/>
                        </a:rPr>
                        <a:t> $     1,000,000.00 </a:t>
                      </a:r>
                    </a:p>
                  </a:txBody>
                  <a:tcPr marL="5420" marR="5420" marT="5420" marB="0" anchor="b">
                    <a:lnL>
                      <a:noFill/>
                    </a:lnL>
                    <a:lnR>
                      <a:noFill/>
                    </a:lnR>
                    <a:lnT>
                      <a:noFill/>
                    </a:lnT>
                    <a:lnB>
                      <a:noFill/>
                    </a:lnB>
                    <a:solidFill>
                      <a:srgbClr val="FFFF00"/>
                    </a:solidFill>
                  </a:tcPr>
                </a:tc>
                <a:tc>
                  <a:txBody>
                    <a:bodyPr/>
                    <a:lstStyle/>
                    <a:p>
                      <a:pPr algn="r" fontAlgn="b"/>
                      <a:r>
                        <a:rPr lang="en-US" sz="900" b="0" i="0" u="none" strike="noStrike" dirty="0">
                          <a:latin typeface="Arial"/>
                        </a:rPr>
                        <a:t>1.87%</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3463</a:t>
                      </a:r>
                    </a:p>
                  </a:txBody>
                  <a:tcPr marL="5420" marR="5420" marT="5420" marB="0" anchor="b">
                    <a:lnL>
                      <a:noFill/>
                    </a:lnL>
                    <a:lnR>
                      <a:noFill/>
                    </a:lnR>
                    <a:lnT>
                      <a:noFill/>
                    </a:lnT>
                    <a:lnB>
                      <a:noFill/>
                    </a:lnB>
                  </a:tcPr>
                </a:tc>
                <a:tc>
                  <a:txBody>
                    <a:bodyPr/>
                    <a:lstStyle/>
                    <a:p>
                      <a:pPr algn="r" fontAlgn="b"/>
                      <a:r>
                        <a:rPr lang="en-US" sz="900" b="0" i="0" u="none" strike="sngStrike" dirty="0">
                          <a:latin typeface="Arial"/>
                        </a:rPr>
                        <a:t>85</a:t>
                      </a:r>
                      <a:endParaRPr lang="en-US" sz="900" b="0" i="0" u="none" strike="noStrike" dirty="0">
                        <a:latin typeface="Arial"/>
                      </a:endParaRP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2.500%</a:t>
                      </a:r>
                    </a:p>
                  </a:txBody>
                  <a:tcPr marL="5420" marR="5420" marT="5420" marB="0" anchor="b">
                    <a:lnL>
                      <a:noFill/>
                    </a:lnL>
                    <a:lnR>
                      <a:noFill/>
                    </a:lnR>
                    <a:lnT>
                      <a:noFill/>
                    </a:lnT>
                    <a:lnB>
                      <a:noFill/>
                    </a:lnB>
                    <a:solidFill>
                      <a:srgbClr val="FFFF00"/>
                    </a:solidFill>
                  </a:tcPr>
                </a:tc>
                <a:tc>
                  <a:txBody>
                    <a:bodyPr/>
                    <a:lstStyle/>
                    <a:p>
                      <a:pPr algn="r" fontAlgn="b"/>
                      <a:r>
                        <a:rPr lang="en-US" sz="900" b="0" i="0" u="none" strike="noStrike" dirty="0">
                          <a:latin typeface="Arial"/>
                        </a:rPr>
                        <a:t>64.61</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1.59</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0.047%</a:t>
                      </a:r>
                    </a:p>
                  </a:txBody>
                  <a:tcPr marL="5420" marR="5420" marT="5420" marB="0" anchor="b">
                    <a:lnL>
                      <a:noFill/>
                    </a:lnL>
                    <a:lnR>
                      <a:noFill/>
                    </a:lnR>
                    <a:lnT>
                      <a:noFill/>
                    </a:lnT>
                    <a:lnB>
                      <a:noFill/>
                    </a:lnB>
                  </a:tcPr>
                </a:tc>
              </a:tr>
              <a:tr h="165671">
                <a:tc>
                  <a:txBody>
                    <a:bodyPr/>
                    <a:lstStyle/>
                    <a:p>
                      <a:pPr algn="l" fontAlgn="b"/>
                      <a:r>
                        <a:rPr lang="en-US" sz="900" b="1" i="0" u="none" strike="noStrike" dirty="0">
                          <a:latin typeface="Arial"/>
                        </a:rPr>
                        <a:t>FNMA</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2.000%</a:t>
                      </a:r>
                    </a:p>
                  </a:txBody>
                  <a:tcPr marL="5420" marR="5420" marT="5420" marB="0" anchor="b">
                    <a:lnL>
                      <a:noFill/>
                    </a:lnL>
                    <a:lnR>
                      <a:noFill/>
                    </a:lnR>
                    <a:lnT>
                      <a:noFill/>
                    </a:lnT>
                    <a:lnB>
                      <a:noFill/>
                    </a:lnB>
                    <a:solidFill>
                      <a:srgbClr val="FFFF00"/>
                    </a:solidFill>
                  </a:tcPr>
                </a:tc>
                <a:tc>
                  <a:txBody>
                    <a:bodyPr/>
                    <a:lstStyle/>
                    <a:p>
                      <a:pPr algn="ctr" fontAlgn="b"/>
                      <a:r>
                        <a:rPr lang="en-US" sz="900" b="0" i="0" u="none" strike="noStrike" dirty="0">
                          <a:latin typeface="Arial"/>
                        </a:rPr>
                        <a:t>02/24/20</a:t>
                      </a:r>
                    </a:p>
                  </a:txBody>
                  <a:tcPr marL="5420" marR="5420" marT="5420" marB="0" anchor="b">
                    <a:lnL>
                      <a:noFill/>
                    </a:lnL>
                    <a:lnR>
                      <a:noFill/>
                    </a:lnR>
                    <a:lnT>
                      <a:noFill/>
                    </a:lnT>
                    <a:lnB>
                      <a:noFill/>
                    </a:lnB>
                    <a:solidFill>
                      <a:srgbClr val="FFFF00"/>
                    </a:solidFill>
                  </a:tcPr>
                </a:tc>
                <a:tc>
                  <a:txBody>
                    <a:bodyPr/>
                    <a:lstStyle/>
                    <a:p>
                      <a:pPr algn="ctr" fontAlgn="b"/>
                      <a:r>
                        <a:rPr lang="en-US" sz="900" b="0" i="0" u="none" strike="noStrike" dirty="0">
                          <a:latin typeface="Arial"/>
                        </a:rPr>
                        <a:t>02/24/11</a:t>
                      </a:r>
                    </a:p>
                  </a:txBody>
                  <a:tcPr marL="5420" marR="5420" marT="5420" marB="0" anchor="b">
                    <a:lnL>
                      <a:noFill/>
                    </a:lnL>
                    <a:lnR>
                      <a:noFill/>
                    </a:lnR>
                    <a:lnT>
                      <a:noFill/>
                    </a:lnT>
                    <a:lnB>
                      <a:noFill/>
                    </a:lnB>
                    <a:solidFill>
                      <a:srgbClr val="FFFF00"/>
                    </a:solidFill>
                  </a:tcPr>
                </a:tc>
                <a:tc>
                  <a:txBody>
                    <a:bodyPr/>
                    <a:lstStyle/>
                    <a:p>
                      <a:pPr algn="l" fontAlgn="b"/>
                      <a:r>
                        <a:rPr lang="en-US" sz="900" b="0" i="0" u="none" strike="noStrike" dirty="0">
                          <a:latin typeface="Arial"/>
                        </a:rPr>
                        <a:t> $     1,000,000.00 </a:t>
                      </a:r>
                    </a:p>
                  </a:txBody>
                  <a:tcPr marL="5420" marR="5420" marT="5420" marB="0" anchor="b">
                    <a:lnL>
                      <a:noFill/>
                    </a:lnL>
                    <a:lnR>
                      <a:noFill/>
                    </a:lnR>
                    <a:lnT>
                      <a:noFill/>
                    </a:lnT>
                    <a:lnB>
                      <a:noFill/>
                    </a:lnB>
                    <a:solidFill>
                      <a:srgbClr val="FFFF00"/>
                    </a:solidFill>
                  </a:tcPr>
                </a:tc>
                <a:tc>
                  <a:txBody>
                    <a:bodyPr/>
                    <a:lstStyle/>
                    <a:p>
                      <a:pPr algn="r" fontAlgn="b"/>
                      <a:r>
                        <a:rPr lang="en-US" sz="900" b="0" i="0" u="none" strike="noStrike" dirty="0">
                          <a:latin typeface="Arial"/>
                        </a:rPr>
                        <a:t>1.87%</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3526</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239</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2.000%</a:t>
                      </a:r>
                    </a:p>
                  </a:txBody>
                  <a:tcPr marL="5420" marR="5420" marT="5420" marB="0" anchor="b">
                    <a:lnL>
                      <a:noFill/>
                    </a:lnL>
                    <a:lnR>
                      <a:noFill/>
                    </a:lnR>
                    <a:lnT>
                      <a:noFill/>
                    </a:lnT>
                    <a:lnB>
                      <a:noFill/>
                    </a:lnB>
                    <a:solidFill>
                      <a:srgbClr val="FFFF00"/>
                    </a:solidFill>
                  </a:tcPr>
                </a:tc>
                <a:tc>
                  <a:txBody>
                    <a:bodyPr/>
                    <a:lstStyle/>
                    <a:p>
                      <a:pPr algn="r" fontAlgn="b"/>
                      <a:r>
                        <a:rPr lang="en-US" sz="900" b="0" i="0" u="none" strike="noStrike" dirty="0">
                          <a:latin typeface="Arial"/>
                        </a:rPr>
                        <a:t>65.79</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4.46</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0.037%</a:t>
                      </a:r>
                    </a:p>
                  </a:txBody>
                  <a:tcPr marL="5420" marR="5420" marT="5420" marB="0" anchor="b">
                    <a:lnL>
                      <a:noFill/>
                    </a:lnL>
                    <a:lnR>
                      <a:noFill/>
                    </a:lnR>
                    <a:lnT>
                      <a:noFill/>
                    </a:lnT>
                    <a:lnB>
                      <a:noFill/>
                    </a:lnB>
                  </a:tcPr>
                </a:tc>
              </a:tr>
              <a:tr h="165671">
                <a:tc>
                  <a:txBody>
                    <a:bodyPr/>
                    <a:lstStyle/>
                    <a:p>
                      <a:pPr algn="l" fontAlgn="b"/>
                      <a:r>
                        <a:rPr lang="en-US" sz="900" b="1" i="0" u="none" strike="noStrike" dirty="0">
                          <a:latin typeface="Arial"/>
                        </a:rPr>
                        <a:t>FNMA</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3.000%</a:t>
                      </a:r>
                    </a:p>
                  </a:txBody>
                  <a:tcPr marL="5420" marR="5420" marT="5420" marB="0" anchor="b">
                    <a:lnL>
                      <a:noFill/>
                    </a:lnL>
                    <a:lnR>
                      <a:noFill/>
                    </a:lnR>
                    <a:lnT>
                      <a:noFill/>
                    </a:lnT>
                    <a:lnB>
                      <a:noFill/>
                    </a:lnB>
                    <a:solidFill>
                      <a:srgbClr val="FFFF00"/>
                    </a:solidFill>
                  </a:tcPr>
                </a:tc>
                <a:tc>
                  <a:txBody>
                    <a:bodyPr/>
                    <a:lstStyle/>
                    <a:p>
                      <a:pPr algn="ctr" fontAlgn="b"/>
                      <a:r>
                        <a:rPr lang="en-US" sz="900" b="0" i="0" u="none" strike="noStrike" dirty="0">
                          <a:latin typeface="Arial"/>
                        </a:rPr>
                        <a:t>05/19/20</a:t>
                      </a:r>
                    </a:p>
                  </a:txBody>
                  <a:tcPr marL="5420" marR="5420" marT="5420" marB="0" anchor="b">
                    <a:lnL>
                      <a:noFill/>
                    </a:lnL>
                    <a:lnR>
                      <a:noFill/>
                    </a:lnR>
                    <a:lnT>
                      <a:noFill/>
                    </a:lnT>
                    <a:lnB>
                      <a:noFill/>
                    </a:lnB>
                    <a:solidFill>
                      <a:srgbClr val="FFFF00"/>
                    </a:solidFill>
                  </a:tcPr>
                </a:tc>
                <a:tc>
                  <a:txBody>
                    <a:bodyPr/>
                    <a:lstStyle/>
                    <a:p>
                      <a:pPr algn="ctr" fontAlgn="b"/>
                      <a:r>
                        <a:rPr lang="en-US" sz="900" b="0" i="0" u="none" strike="noStrike" dirty="0">
                          <a:latin typeface="Arial"/>
                        </a:rPr>
                        <a:t>11/19/10</a:t>
                      </a:r>
                    </a:p>
                  </a:txBody>
                  <a:tcPr marL="5420" marR="5420" marT="5420" marB="0" anchor="b">
                    <a:lnL>
                      <a:noFill/>
                    </a:lnL>
                    <a:lnR>
                      <a:noFill/>
                    </a:lnR>
                    <a:lnT>
                      <a:noFill/>
                    </a:lnT>
                    <a:lnB>
                      <a:noFill/>
                    </a:lnB>
                    <a:solidFill>
                      <a:srgbClr val="FFFF00"/>
                    </a:solidFill>
                  </a:tcPr>
                </a:tc>
                <a:tc>
                  <a:txBody>
                    <a:bodyPr/>
                    <a:lstStyle/>
                    <a:p>
                      <a:pPr algn="l" fontAlgn="b"/>
                      <a:r>
                        <a:rPr lang="en-US" sz="900" b="0" i="0" u="none" strike="noStrike" dirty="0">
                          <a:latin typeface="Arial"/>
                        </a:rPr>
                        <a:t> $     1,000,000.00 </a:t>
                      </a:r>
                    </a:p>
                  </a:txBody>
                  <a:tcPr marL="5420" marR="5420" marT="5420" marB="0" anchor="b">
                    <a:lnL>
                      <a:noFill/>
                    </a:lnL>
                    <a:lnR>
                      <a:noFill/>
                    </a:lnR>
                    <a:lnT>
                      <a:noFill/>
                    </a:lnT>
                    <a:lnB>
                      <a:noFill/>
                    </a:lnB>
                    <a:solidFill>
                      <a:srgbClr val="FFFF00"/>
                    </a:solidFill>
                  </a:tcPr>
                </a:tc>
                <a:tc>
                  <a:txBody>
                    <a:bodyPr/>
                    <a:lstStyle/>
                    <a:p>
                      <a:pPr algn="r" fontAlgn="b"/>
                      <a:r>
                        <a:rPr lang="en-US" sz="900" b="0" i="0" u="none" strike="noStrike" dirty="0">
                          <a:latin typeface="Arial"/>
                        </a:rPr>
                        <a:t>1.87%</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3611</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142</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3.000%</a:t>
                      </a:r>
                    </a:p>
                  </a:txBody>
                  <a:tcPr marL="5420" marR="5420" marT="5420" marB="0" anchor="b">
                    <a:lnL>
                      <a:noFill/>
                    </a:lnL>
                    <a:lnR>
                      <a:noFill/>
                    </a:lnR>
                    <a:lnT>
                      <a:noFill/>
                    </a:lnT>
                    <a:lnB>
                      <a:noFill/>
                    </a:lnB>
                    <a:solidFill>
                      <a:srgbClr val="FFFF00"/>
                    </a:solidFill>
                  </a:tcPr>
                </a:tc>
                <a:tc>
                  <a:txBody>
                    <a:bodyPr/>
                    <a:lstStyle/>
                    <a:p>
                      <a:pPr algn="r" fontAlgn="b"/>
                      <a:r>
                        <a:rPr lang="en-US" sz="900" b="0" i="0" u="none" strike="noStrike" dirty="0">
                          <a:latin typeface="Arial"/>
                        </a:rPr>
                        <a:t>67.38</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2.65</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0.056%</a:t>
                      </a:r>
                    </a:p>
                  </a:txBody>
                  <a:tcPr marL="5420" marR="5420" marT="5420" marB="0" anchor="b">
                    <a:lnL>
                      <a:noFill/>
                    </a:lnL>
                    <a:lnR>
                      <a:noFill/>
                    </a:lnR>
                    <a:lnT>
                      <a:noFill/>
                    </a:lnT>
                    <a:lnB>
                      <a:noFill/>
                    </a:lnB>
                  </a:tcPr>
                </a:tc>
              </a:tr>
              <a:tr h="165671">
                <a:tc>
                  <a:txBody>
                    <a:bodyPr/>
                    <a:lstStyle/>
                    <a:p>
                      <a:pPr algn="l" fontAlgn="b"/>
                      <a:r>
                        <a:rPr lang="en-US" sz="900" b="1" i="0" u="none" strike="noStrike" dirty="0">
                          <a:latin typeface="Arial"/>
                        </a:rPr>
                        <a:t>FNMA</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2.000%</a:t>
                      </a:r>
                    </a:p>
                  </a:txBody>
                  <a:tcPr marL="5420" marR="5420" marT="5420" marB="0" anchor="b">
                    <a:lnL>
                      <a:noFill/>
                    </a:lnL>
                    <a:lnR>
                      <a:noFill/>
                    </a:lnR>
                    <a:lnT>
                      <a:noFill/>
                    </a:lnT>
                    <a:lnB>
                      <a:noFill/>
                    </a:lnB>
                    <a:solidFill>
                      <a:srgbClr val="FFFF00"/>
                    </a:solidFill>
                  </a:tcPr>
                </a:tc>
                <a:tc>
                  <a:txBody>
                    <a:bodyPr/>
                    <a:lstStyle/>
                    <a:p>
                      <a:pPr algn="ctr" fontAlgn="b"/>
                      <a:r>
                        <a:rPr lang="en-US" sz="900" b="0" i="0" u="none" strike="noStrike" dirty="0">
                          <a:latin typeface="Arial"/>
                        </a:rPr>
                        <a:t>06/16/20</a:t>
                      </a:r>
                    </a:p>
                  </a:txBody>
                  <a:tcPr marL="5420" marR="5420" marT="5420" marB="0" anchor="b">
                    <a:lnL>
                      <a:noFill/>
                    </a:lnL>
                    <a:lnR>
                      <a:noFill/>
                    </a:lnR>
                    <a:lnT>
                      <a:noFill/>
                    </a:lnT>
                    <a:lnB>
                      <a:noFill/>
                    </a:lnB>
                    <a:solidFill>
                      <a:srgbClr val="FFFF00"/>
                    </a:solidFill>
                  </a:tcPr>
                </a:tc>
                <a:tc>
                  <a:txBody>
                    <a:bodyPr/>
                    <a:lstStyle/>
                    <a:p>
                      <a:pPr algn="ctr" fontAlgn="b"/>
                      <a:r>
                        <a:rPr lang="en-US" sz="900" b="0" i="0" u="none" strike="noStrike" dirty="0">
                          <a:latin typeface="Arial"/>
                        </a:rPr>
                        <a:t>06/16/11</a:t>
                      </a:r>
                    </a:p>
                  </a:txBody>
                  <a:tcPr marL="5420" marR="5420" marT="5420" marB="0" anchor="b">
                    <a:lnL>
                      <a:noFill/>
                    </a:lnL>
                    <a:lnR>
                      <a:noFill/>
                    </a:lnR>
                    <a:lnT>
                      <a:noFill/>
                    </a:lnT>
                    <a:lnB>
                      <a:noFill/>
                    </a:lnB>
                    <a:solidFill>
                      <a:srgbClr val="FFFF00"/>
                    </a:solidFill>
                  </a:tcPr>
                </a:tc>
                <a:tc>
                  <a:txBody>
                    <a:bodyPr/>
                    <a:lstStyle/>
                    <a:p>
                      <a:pPr algn="l" fontAlgn="b"/>
                      <a:r>
                        <a:rPr lang="en-US" sz="900" b="0" i="0" u="none" strike="noStrike" dirty="0">
                          <a:latin typeface="Arial"/>
                        </a:rPr>
                        <a:t> $     1,000,000.00 </a:t>
                      </a:r>
                    </a:p>
                  </a:txBody>
                  <a:tcPr marL="5420" marR="5420" marT="5420" marB="0" anchor="b">
                    <a:lnL>
                      <a:noFill/>
                    </a:lnL>
                    <a:lnR>
                      <a:noFill/>
                    </a:lnR>
                    <a:lnT>
                      <a:noFill/>
                    </a:lnT>
                    <a:lnB>
                      <a:noFill/>
                    </a:lnB>
                    <a:solidFill>
                      <a:srgbClr val="FFFF00"/>
                    </a:solidFill>
                  </a:tcPr>
                </a:tc>
                <a:tc>
                  <a:txBody>
                    <a:bodyPr/>
                    <a:lstStyle/>
                    <a:p>
                      <a:pPr algn="r" fontAlgn="b"/>
                      <a:r>
                        <a:rPr lang="en-US" sz="900" b="0" i="0" u="none" strike="noStrike" dirty="0">
                          <a:latin typeface="Arial"/>
                        </a:rPr>
                        <a:t>1.87%</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3639</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351</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2.000%</a:t>
                      </a:r>
                    </a:p>
                  </a:txBody>
                  <a:tcPr marL="5420" marR="5420" marT="5420" marB="0" anchor="b">
                    <a:lnL>
                      <a:noFill/>
                    </a:lnL>
                    <a:lnR>
                      <a:noFill/>
                    </a:lnR>
                    <a:lnT>
                      <a:noFill/>
                    </a:lnT>
                    <a:lnB>
                      <a:noFill/>
                    </a:lnB>
                    <a:solidFill>
                      <a:srgbClr val="FFFF00"/>
                    </a:solidFill>
                  </a:tcPr>
                </a:tc>
                <a:tc>
                  <a:txBody>
                    <a:bodyPr/>
                    <a:lstStyle/>
                    <a:p>
                      <a:pPr algn="r" fontAlgn="b"/>
                      <a:r>
                        <a:rPr lang="en-US" sz="900" b="0" i="0" u="none" strike="noStrike" dirty="0">
                          <a:latin typeface="Arial"/>
                        </a:rPr>
                        <a:t>67.90</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6.55</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0.037%</a:t>
                      </a:r>
                    </a:p>
                  </a:txBody>
                  <a:tcPr marL="5420" marR="5420" marT="5420" marB="0" anchor="b">
                    <a:lnL>
                      <a:noFill/>
                    </a:lnL>
                    <a:lnR>
                      <a:noFill/>
                    </a:lnR>
                    <a:lnT>
                      <a:noFill/>
                    </a:lnT>
                    <a:lnB>
                      <a:noFill/>
                    </a:lnB>
                  </a:tcPr>
                </a:tc>
              </a:tr>
              <a:tr h="200961">
                <a:tc>
                  <a:txBody>
                    <a:bodyPr/>
                    <a:lstStyle/>
                    <a:p>
                      <a:pPr algn="l" fontAlgn="b"/>
                      <a:r>
                        <a:rPr lang="en-US" sz="900" b="1" i="0" u="none" strike="noStrike" dirty="0">
                          <a:latin typeface="Arial"/>
                        </a:rPr>
                        <a:t>FHLMC POOL</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6.000%</a:t>
                      </a:r>
                    </a:p>
                  </a:txBody>
                  <a:tcPr marL="5420" marR="5420" marT="5420" marB="0" anchor="b">
                    <a:lnL>
                      <a:noFill/>
                    </a:lnL>
                    <a:lnR>
                      <a:noFill/>
                    </a:lnR>
                    <a:lnT>
                      <a:noFill/>
                    </a:lnT>
                    <a:lnB>
                      <a:noFill/>
                    </a:lnB>
                    <a:solidFill>
                      <a:srgbClr val="FFFF00"/>
                    </a:solidFill>
                  </a:tcPr>
                </a:tc>
                <a:tc>
                  <a:txBody>
                    <a:bodyPr/>
                    <a:lstStyle/>
                    <a:p>
                      <a:pPr algn="ctr" fontAlgn="b"/>
                      <a:r>
                        <a:rPr lang="en-US" sz="900" b="0" i="0" u="none" strike="noStrike" dirty="0">
                          <a:latin typeface="Arial"/>
                        </a:rPr>
                        <a:t>09/01/21</a:t>
                      </a:r>
                    </a:p>
                  </a:txBody>
                  <a:tcPr marL="5420" marR="5420" marT="5420" marB="0" anchor="b">
                    <a:lnL>
                      <a:noFill/>
                    </a:lnL>
                    <a:lnR>
                      <a:noFill/>
                    </a:lnR>
                    <a:lnT>
                      <a:noFill/>
                    </a:lnT>
                    <a:lnB>
                      <a:noFill/>
                    </a:lnB>
                    <a:solidFill>
                      <a:srgbClr val="FFFF00"/>
                    </a:solidFill>
                  </a:tcPr>
                </a:tc>
                <a:tc>
                  <a:txBody>
                    <a:bodyPr/>
                    <a:lstStyle/>
                    <a:p>
                      <a:pPr algn="ctr" fontAlgn="b"/>
                      <a:r>
                        <a:rPr lang="en-US" sz="900" b="0" i="0" u="none" strike="noStrike" dirty="0">
                          <a:latin typeface="Arial"/>
                        </a:rPr>
                        <a:t> </a:t>
                      </a:r>
                    </a:p>
                  </a:txBody>
                  <a:tcPr marL="5420" marR="5420" marT="5420" marB="0" anchor="b">
                    <a:lnL>
                      <a:noFill/>
                    </a:lnL>
                    <a:lnR>
                      <a:noFill/>
                    </a:lnR>
                    <a:lnT>
                      <a:noFill/>
                    </a:lnT>
                    <a:lnB>
                      <a:noFill/>
                    </a:lnB>
                    <a:solidFill>
                      <a:srgbClr val="FFFF00"/>
                    </a:solidFill>
                  </a:tcPr>
                </a:tc>
                <a:tc>
                  <a:txBody>
                    <a:bodyPr/>
                    <a:lstStyle/>
                    <a:p>
                      <a:pPr algn="l" fontAlgn="b"/>
                      <a:r>
                        <a:rPr lang="en-US" sz="900" b="0" i="0" u="none" strike="noStrike" dirty="0">
                          <a:latin typeface="Arial"/>
                        </a:rPr>
                        <a:t> $     1,313,080.36 </a:t>
                      </a:r>
                    </a:p>
                  </a:txBody>
                  <a:tcPr marL="5420" marR="5420" marT="5420" marB="0" anchor="b">
                    <a:lnL>
                      <a:noFill/>
                    </a:lnL>
                    <a:lnR>
                      <a:noFill/>
                    </a:lnR>
                    <a:lnT>
                      <a:noFill/>
                    </a:lnT>
                    <a:lnB>
                      <a:noFill/>
                    </a:lnB>
                    <a:solidFill>
                      <a:srgbClr val="FFFF00"/>
                    </a:solidFill>
                  </a:tcPr>
                </a:tc>
                <a:tc>
                  <a:txBody>
                    <a:bodyPr/>
                    <a:lstStyle/>
                    <a:p>
                      <a:pPr algn="r" fontAlgn="b"/>
                      <a:r>
                        <a:rPr lang="en-US" sz="900" b="0" i="0" u="none" strike="noStrike" dirty="0">
                          <a:latin typeface="Arial"/>
                        </a:rPr>
                        <a:t>2.45%</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4081</a:t>
                      </a:r>
                    </a:p>
                  </a:txBody>
                  <a:tcPr marL="5420" marR="5420" marT="5420" marB="0" anchor="b">
                    <a:lnL>
                      <a:noFill/>
                    </a:lnL>
                    <a:lnR>
                      <a:noFill/>
                    </a:lnR>
                    <a:lnT>
                      <a:noFill/>
                    </a:lnT>
                    <a:lnB>
                      <a:noFill/>
                    </a:lnB>
                  </a:tcPr>
                </a:tc>
                <a:tc>
                  <a:txBody>
                    <a:bodyPr/>
                    <a:lstStyle/>
                    <a:p>
                      <a:pPr algn="l" fontAlgn="b"/>
                      <a:endParaRPr lang="en-US" sz="900" b="0" i="0" u="none" strike="noStrike" dirty="0">
                        <a:latin typeface="Arial"/>
                      </a:endParaRP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4.945%</a:t>
                      </a:r>
                    </a:p>
                  </a:txBody>
                  <a:tcPr marL="5420" marR="5420" marT="5420" marB="0" anchor="b">
                    <a:lnL>
                      <a:noFill/>
                    </a:lnL>
                    <a:lnR>
                      <a:noFill/>
                    </a:lnR>
                    <a:lnT>
                      <a:noFill/>
                    </a:lnT>
                    <a:lnB>
                      <a:noFill/>
                    </a:lnB>
                    <a:solidFill>
                      <a:srgbClr val="FFFF00"/>
                    </a:solidFill>
                  </a:tcPr>
                </a:tc>
                <a:tc>
                  <a:txBody>
                    <a:bodyPr/>
                    <a:lstStyle/>
                    <a:p>
                      <a:pPr algn="r" fontAlgn="b"/>
                      <a:r>
                        <a:rPr lang="en-US" sz="900" b="0" i="0" u="none" strike="noStrike" dirty="0">
                          <a:latin typeface="Arial"/>
                        </a:rPr>
                        <a:t>99.98</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99.98</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0.121%</a:t>
                      </a:r>
                    </a:p>
                  </a:txBody>
                  <a:tcPr marL="5420" marR="5420" marT="5420" marB="0" anchor="b">
                    <a:lnL>
                      <a:noFill/>
                    </a:lnL>
                    <a:lnR>
                      <a:noFill/>
                    </a:lnR>
                    <a:lnT>
                      <a:noFill/>
                    </a:lnT>
                    <a:lnB>
                      <a:noFill/>
                    </a:lnB>
                  </a:tcPr>
                </a:tc>
              </a:tr>
              <a:tr h="165671">
                <a:tc>
                  <a:txBody>
                    <a:bodyPr/>
                    <a:lstStyle/>
                    <a:p>
                      <a:pPr algn="l" fontAlgn="b"/>
                      <a:r>
                        <a:rPr lang="en-US" sz="900" b="1" i="0" u="none" strike="noStrike" dirty="0">
                          <a:latin typeface="Arial"/>
                        </a:rPr>
                        <a:t>FHLMC</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4.000%</a:t>
                      </a:r>
                    </a:p>
                  </a:txBody>
                  <a:tcPr marL="5420" marR="5420" marT="5420" marB="0" anchor="b">
                    <a:lnL>
                      <a:noFill/>
                    </a:lnL>
                    <a:lnR>
                      <a:noFill/>
                    </a:lnR>
                    <a:lnT>
                      <a:noFill/>
                    </a:lnT>
                    <a:lnB>
                      <a:noFill/>
                    </a:lnB>
                    <a:solidFill>
                      <a:srgbClr val="FFFF00"/>
                    </a:solidFill>
                  </a:tcPr>
                </a:tc>
                <a:tc>
                  <a:txBody>
                    <a:bodyPr/>
                    <a:lstStyle/>
                    <a:p>
                      <a:pPr algn="ctr" fontAlgn="b"/>
                      <a:r>
                        <a:rPr lang="en-US" sz="900" b="0" i="0" u="none" strike="noStrike" dirty="0">
                          <a:latin typeface="Arial"/>
                        </a:rPr>
                        <a:t>02/25/22</a:t>
                      </a:r>
                    </a:p>
                  </a:txBody>
                  <a:tcPr marL="5420" marR="5420" marT="5420" marB="0" anchor="b">
                    <a:lnL>
                      <a:noFill/>
                    </a:lnL>
                    <a:lnR>
                      <a:noFill/>
                    </a:lnR>
                    <a:lnT>
                      <a:noFill/>
                    </a:lnT>
                    <a:lnB>
                      <a:noFill/>
                    </a:lnB>
                    <a:solidFill>
                      <a:srgbClr val="FFFF00"/>
                    </a:solidFill>
                  </a:tcPr>
                </a:tc>
                <a:tc>
                  <a:txBody>
                    <a:bodyPr/>
                    <a:lstStyle/>
                    <a:p>
                      <a:pPr algn="ctr" fontAlgn="b"/>
                      <a:r>
                        <a:rPr lang="en-US" sz="900" b="0" i="0" u="none" strike="noStrike" dirty="0">
                          <a:latin typeface="Arial"/>
                        </a:rPr>
                        <a:t>08/25/10</a:t>
                      </a:r>
                    </a:p>
                  </a:txBody>
                  <a:tcPr marL="5420" marR="5420" marT="5420" marB="0" anchor="b">
                    <a:lnL>
                      <a:noFill/>
                    </a:lnL>
                    <a:lnR>
                      <a:noFill/>
                    </a:lnR>
                    <a:lnT>
                      <a:noFill/>
                    </a:lnT>
                    <a:lnB>
                      <a:noFill/>
                    </a:lnB>
                    <a:solidFill>
                      <a:srgbClr val="FFFF00"/>
                    </a:solidFill>
                  </a:tcPr>
                </a:tc>
                <a:tc>
                  <a:txBody>
                    <a:bodyPr/>
                    <a:lstStyle/>
                    <a:p>
                      <a:pPr algn="l" fontAlgn="b"/>
                      <a:r>
                        <a:rPr lang="en-US" sz="900" b="0" i="0" u="none" strike="noStrike" dirty="0">
                          <a:latin typeface="Arial"/>
                        </a:rPr>
                        <a:t> $     1,000,000.00 </a:t>
                      </a:r>
                    </a:p>
                  </a:txBody>
                  <a:tcPr marL="5420" marR="5420" marT="5420" marB="0" anchor="b">
                    <a:lnL>
                      <a:noFill/>
                    </a:lnL>
                    <a:lnR>
                      <a:noFill/>
                    </a:lnR>
                    <a:lnT>
                      <a:noFill/>
                    </a:lnT>
                    <a:lnB>
                      <a:noFill/>
                    </a:lnB>
                    <a:solidFill>
                      <a:srgbClr val="FFFF00"/>
                    </a:solidFill>
                  </a:tcPr>
                </a:tc>
                <a:tc>
                  <a:txBody>
                    <a:bodyPr/>
                    <a:lstStyle/>
                    <a:p>
                      <a:pPr algn="r" fontAlgn="b"/>
                      <a:r>
                        <a:rPr lang="en-US" sz="900" b="0" i="0" u="none" strike="noStrike" dirty="0">
                          <a:latin typeface="Arial"/>
                        </a:rPr>
                        <a:t>1.87%</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4258</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56</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4.000%</a:t>
                      </a:r>
                    </a:p>
                  </a:txBody>
                  <a:tcPr marL="5420" marR="5420" marT="5420" marB="0" anchor="b">
                    <a:lnL>
                      <a:noFill/>
                    </a:lnL>
                    <a:lnR>
                      <a:noFill/>
                    </a:lnR>
                    <a:lnT>
                      <a:noFill/>
                    </a:lnT>
                    <a:lnB>
                      <a:noFill/>
                    </a:lnB>
                    <a:solidFill>
                      <a:srgbClr val="FFFF00"/>
                    </a:solidFill>
                  </a:tcPr>
                </a:tc>
                <a:tc>
                  <a:txBody>
                    <a:bodyPr/>
                    <a:lstStyle/>
                    <a:p>
                      <a:pPr algn="r" fontAlgn="b"/>
                      <a:r>
                        <a:rPr lang="en-US" sz="900" b="0" i="0" u="none" strike="noStrike" dirty="0">
                          <a:latin typeface="Arial"/>
                        </a:rPr>
                        <a:t>79.45</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1.04</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0.075%</a:t>
                      </a:r>
                    </a:p>
                  </a:txBody>
                  <a:tcPr marL="5420" marR="5420" marT="5420" marB="0" anchor="b">
                    <a:lnL>
                      <a:noFill/>
                    </a:lnL>
                    <a:lnR>
                      <a:noFill/>
                    </a:lnR>
                    <a:lnT>
                      <a:noFill/>
                    </a:lnT>
                    <a:lnB>
                      <a:noFill/>
                    </a:lnB>
                  </a:tcPr>
                </a:tc>
              </a:tr>
              <a:tr h="165671">
                <a:tc>
                  <a:txBody>
                    <a:bodyPr/>
                    <a:lstStyle/>
                    <a:p>
                      <a:pPr algn="l" fontAlgn="b"/>
                      <a:r>
                        <a:rPr lang="en-US" sz="900" b="1" i="0" u="none" strike="noStrike" dirty="0">
                          <a:latin typeface="Arial"/>
                        </a:rPr>
                        <a:t>FNMA</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4.000%</a:t>
                      </a:r>
                    </a:p>
                  </a:txBody>
                  <a:tcPr marL="5420" marR="5420" marT="5420" marB="0" anchor="b">
                    <a:lnL>
                      <a:noFill/>
                    </a:lnL>
                    <a:lnR>
                      <a:noFill/>
                    </a:lnR>
                    <a:lnT>
                      <a:noFill/>
                    </a:lnT>
                    <a:lnB>
                      <a:noFill/>
                    </a:lnB>
                    <a:solidFill>
                      <a:srgbClr val="FFFF00"/>
                    </a:solidFill>
                  </a:tcPr>
                </a:tc>
                <a:tc>
                  <a:txBody>
                    <a:bodyPr/>
                    <a:lstStyle/>
                    <a:p>
                      <a:pPr algn="ctr" fontAlgn="b"/>
                      <a:r>
                        <a:rPr lang="en-US" sz="900" b="0" i="0" u="none" strike="noStrike" dirty="0">
                          <a:latin typeface="Arial"/>
                        </a:rPr>
                        <a:t>05/28/24</a:t>
                      </a:r>
                    </a:p>
                  </a:txBody>
                  <a:tcPr marL="5420" marR="5420" marT="5420" marB="0" anchor="b">
                    <a:lnL>
                      <a:noFill/>
                    </a:lnL>
                    <a:lnR>
                      <a:noFill/>
                    </a:lnR>
                    <a:lnT>
                      <a:noFill/>
                    </a:lnT>
                    <a:lnB>
                      <a:noFill/>
                    </a:lnB>
                    <a:solidFill>
                      <a:srgbClr val="FFFF00"/>
                    </a:solidFill>
                  </a:tcPr>
                </a:tc>
                <a:tc>
                  <a:txBody>
                    <a:bodyPr/>
                    <a:lstStyle/>
                    <a:p>
                      <a:pPr algn="ctr" fontAlgn="b"/>
                      <a:r>
                        <a:rPr lang="en-US" sz="900" b="0" i="0" u="none" strike="noStrike" dirty="0">
                          <a:latin typeface="Arial"/>
                        </a:rPr>
                        <a:t>08/28/10</a:t>
                      </a:r>
                    </a:p>
                  </a:txBody>
                  <a:tcPr marL="5420" marR="5420" marT="5420" marB="0" anchor="b">
                    <a:lnL>
                      <a:noFill/>
                    </a:lnL>
                    <a:lnR>
                      <a:noFill/>
                    </a:lnR>
                    <a:lnT>
                      <a:noFill/>
                    </a:lnT>
                    <a:lnB>
                      <a:noFill/>
                    </a:lnB>
                    <a:solidFill>
                      <a:srgbClr val="FFFF00"/>
                    </a:solidFill>
                  </a:tcPr>
                </a:tc>
                <a:tc>
                  <a:txBody>
                    <a:bodyPr/>
                    <a:lstStyle/>
                    <a:p>
                      <a:pPr algn="l" fontAlgn="b"/>
                      <a:r>
                        <a:rPr lang="en-US" sz="900" b="0" i="0" u="none" strike="noStrike" dirty="0">
                          <a:latin typeface="Arial"/>
                        </a:rPr>
                        <a:t> $        965,000.00 </a:t>
                      </a:r>
                    </a:p>
                  </a:txBody>
                  <a:tcPr marL="5420" marR="5420" marT="5420" marB="0" anchor="b">
                    <a:lnL>
                      <a:noFill/>
                    </a:lnL>
                    <a:lnR>
                      <a:noFill/>
                    </a:lnR>
                    <a:lnT>
                      <a:noFill/>
                    </a:lnT>
                    <a:lnB>
                      <a:noFill/>
                    </a:lnB>
                    <a:solidFill>
                      <a:srgbClr val="FFFF00"/>
                    </a:solidFill>
                  </a:tcPr>
                </a:tc>
                <a:tc>
                  <a:txBody>
                    <a:bodyPr/>
                    <a:lstStyle/>
                    <a:p>
                      <a:pPr algn="r" fontAlgn="b"/>
                      <a:r>
                        <a:rPr lang="en-US" sz="900" b="0" i="0" u="none" strike="noStrike" dirty="0">
                          <a:latin typeface="Arial"/>
                        </a:rPr>
                        <a:t>1.80%</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5081</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59</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4.320%</a:t>
                      </a:r>
                    </a:p>
                  </a:txBody>
                  <a:tcPr marL="5420" marR="5420" marT="5420" marB="0" anchor="b">
                    <a:lnL>
                      <a:noFill/>
                    </a:lnL>
                    <a:lnR>
                      <a:noFill/>
                    </a:lnR>
                    <a:lnT>
                      <a:noFill/>
                    </a:lnT>
                    <a:lnB>
                      <a:noFill/>
                    </a:lnB>
                    <a:solidFill>
                      <a:srgbClr val="FFFF00"/>
                    </a:solidFill>
                  </a:tcPr>
                </a:tc>
                <a:tc>
                  <a:txBody>
                    <a:bodyPr/>
                    <a:lstStyle/>
                    <a:p>
                      <a:pPr algn="r" fontAlgn="b"/>
                      <a:r>
                        <a:rPr lang="en-US" sz="900" b="0" i="0" u="none" strike="noStrike" dirty="0">
                          <a:latin typeface="Arial"/>
                        </a:rPr>
                        <a:t>91.49</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1.06</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0.078%</a:t>
                      </a:r>
                    </a:p>
                  </a:txBody>
                  <a:tcPr marL="5420" marR="5420" marT="5420" marB="0" anchor="b">
                    <a:lnL>
                      <a:noFill/>
                    </a:lnL>
                    <a:lnR>
                      <a:noFill/>
                    </a:lnR>
                    <a:lnT>
                      <a:noFill/>
                    </a:lnT>
                    <a:lnB>
                      <a:noFill/>
                    </a:lnB>
                  </a:tcPr>
                </a:tc>
              </a:tr>
              <a:tr h="165671">
                <a:tc>
                  <a:txBody>
                    <a:bodyPr/>
                    <a:lstStyle/>
                    <a:p>
                      <a:pPr algn="l" fontAlgn="b"/>
                      <a:r>
                        <a:rPr lang="en-US" sz="900" b="1" i="0" u="none" strike="noStrike" dirty="0">
                          <a:latin typeface="Arial"/>
                        </a:rPr>
                        <a:t>FNMA</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5.125%</a:t>
                      </a:r>
                    </a:p>
                  </a:txBody>
                  <a:tcPr marL="5420" marR="5420" marT="5420" marB="0" anchor="b">
                    <a:lnL>
                      <a:noFill/>
                    </a:lnL>
                    <a:lnR>
                      <a:noFill/>
                    </a:lnR>
                    <a:lnT>
                      <a:noFill/>
                    </a:lnT>
                    <a:lnB>
                      <a:noFill/>
                    </a:lnB>
                    <a:solidFill>
                      <a:srgbClr val="FFFF00"/>
                    </a:solidFill>
                  </a:tcPr>
                </a:tc>
                <a:tc>
                  <a:txBody>
                    <a:bodyPr/>
                    <a:lstStyle/>
                    <a:p>
                      <a:pPr algn="ctr" fontAlgn="b"/>
                      <a:r>
                        <a:rPr lang="en-US" sz="900" b="0" i="0" u="none" strike="noStrike" dirty="0">
                          <a:latin typeface="Arial"/>
                        </a:rPr>
                        <a:t>08/19/24</a:t>
                      </a:r>
                    </a:p>
                  </a:txBody>
                  <a:tcPr marL="5420" marR="5420" marT="5420" marB="0" anchor="b">
                    <a:lnL>
                      <a:noFill/>
                    </a:lnL>
                    <a:lnR>
                      <a:noFill/>
                    </a:lnR>
                    <a:lnT>
                      <a:noFill/>
                    </a:lnT>
                    <a:lnB>
                      <a:noFill/>
                    </a:lnB>
                    <a:solidFill>
                      <a:srgbClr val="FFFF00"/>
                    </a:solidFill>
                  </a:tcPr>
                </a:tc>
                <a:tc>
                  <a:txBody>
                    <a:bodyPr/>
                    <a:lstStyle/>
                    <a:p>
                      <a:pPr algn="ctr" fontAlgn="b"/>
                      <a:r>
                        <a:rPr lang="en-US" sz="900" b="0" i="0" u="none" strike="noStrike" dirty="0">
                          <a:latin typeface="Arial"/>
                        </a:rPr>
                        <a:t> </a:t>
                      </a:r>
                    </a:p>
                  </a:txBody>
                  <a:tcPr marL="5420" marR="5420" marT="5420" marB="0" anchor="b">
                    <a:lnL>
                      <a:noFill/>
                    </a:lnL>
                    <a:lnR>
                      <a:noFill/>
                    </a:lnR>
                    <a:lnT>
                      <a:noFill/>
                    </a:lnT>
                    <a:lnB>
                      <a:noFill/>
                    </a:lnB>
                    <a:solidFill>
                      <a:srgbClr val="FFFF00"/>
                    </a:solidFill>
                  </a:tcPr>
                </a:tc>
                <a:tc>
                  <a:txBody>
                    <a:bodyPr/>
                    <a:lstStyle/>
                    <a:p>
                      <a:pPr algn="l" fontAlgn="b"/>
                      <a:r>
                        <a:rPr lang="en-US" sz="900" b="0" i="0" u="none" strike="noStrike" dirty="0">
                          <a:latin typeface="Arial"/>
                        </a:rPr>
                        <a:t> $        478,514.06 </a:t>
                      </a:r>
                    </a:p>
                  </a:txBody>
                  <a:tcPr marL="5420" marR="5420" marT="5420" marB="0" anchor="b">
                    <a:lnL>
                      <a:noFill/>
                    </a:lnL>
                    <a:lnR>
                      <a:noFill/>
                    </a:lnR>
                    <a:lnT>
                      <a:noFill/>
                    </a:lnT>
                    <a:lnB>
                      <a:noFill/>
                    </a:lnB>
                    <a:solidFill>
                      <a:srgbClr val="FFFF00"/>
                    </a:solidFill>
                  </a:tcPr>
                </a:tc>
                <a:tc>
                  <a:txBody>
                    <a:bodyPr/>
                    <a:lstStyle/>
                    <a:p>
                      <a:pPr algn="r" fontAlgn="b"/>
                      <a:r>
                        <a:rPr lang="en-US" sz="900" b="0" i="0" u="none" strike="noStrike" dirty="0">
                          <a:latin typeface="Arial"/>
                        </a:rPr>
                        <a:t>0.89%</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5164</a:t>
                      </a:r>
                    </a:p>
                  </a:txBody>
                  <a:tcPr marL="5420" marR="5420" marT="5420" marB="0" anchor="b">
                    <a:lnL>
                      <a:noFill/>
                    </a:lnL>
                    <a:lnR>
                      <a:noFill/>
                    </a:lnR>
                    <a:lnT>
                      <a:noFill/>
                    </a:lnT>
                    <a:lnB>
                      <a:noFill/>
                    </a:lnB>
                  </a:tcPr>
                </a:tc>
                <a:tc>
                  <a:txBody>
                    <a:bodyPr/>
                    <a:lstStyle/>
                    <a:p>
                      <a:pPr algn="l" fontAlgn="b"/>
                      <a:endParaRPr lang="en-US" sz="900" b="0" i="0" u="none" strike="noStrike" dirty="0">
                        <a:latin typeface="Arial"/>
                      </a:endParaRP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4.848%</a:t>
                      </a:r>
                    </a:p>
                  </a:txBody>
                  <a:tcPr marL="5420" marR="5420" marT="5420" marB="0" anchor="b">
                    <a:lnL>
                      <a:noFill/>
                    </a:lnL>
                    <a:lnR>
                      <a:noFill/>
                    </a:lnR>
                    <a:lnT>
                      <a:noFill/>
                    </a:lnT>
                    <a:lnB>
                      <a:noFill/>
                    </a:lnB>
                    <a:solidFill>
                      <a:srgbClr val="FFFF00"/>
                    </a:solidFill>
                  </a:tcPr>
                </a:tc>
                <a:tc>
                  <a:txBody>
                    <a:bodyPr/>
                    <a:lstStyle/>
                    <a:p>
                      <a:pPr algn="r" fontAlgn="b"/>
                      <a:r>
                        <a:rPr lang="en-US" sz="900" b="0" i="0" u="none" strike="noStrike" dirty="0">
                          <a:latin typeface="Arial"/>
                        </a:rPr>
                        <a:t>46.11</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46.11</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0.043%</a:t>
                      </a:r>
                    </a:p>
                  </a:txBody>
                  <a:tcPr marL="5420" marR="5420" marT="5420" marB="0" anchor="b">
                    <a:lnL>
                      <a:noFill/>
                    </a:lnL>
                    <a:lnR>
                      <a:noFill/>
                    </a:lnR>
                    <a:lnT>
                      <a:noFill/>
                    </a:lnT>
                    <a:lnB>
                      <a:noFill/>
                    </a:lnB>
                  </a:tcPr>
                </a:tc>
              </a:tr>
              <a:tr h="165671">
                <a:tc>
                  <a:txBody>
                    <a:bodyPr/>
                    <a:lstStyle/>
                    <a:p>
                      <a:pPr algn="l" fontAlgn="b"/>
                      <a:r>
                        <a:rPr lang="en-US" sz="900" b="1" i="0" u="none" strike="noStrike" dirty="0">
                          <a:latin typeface="Arial"/>
                        </a:rPr>
                        <a:t>FNMA</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3.000%</a:t>
                      </a:r>
                    </a:p>
                  </a:txBody>
                  <a:tcPr marL="5420" marR="5420" marT="5420" marB="0" anchor="b">
                    <a:lnL>
                      <a:noFill/>
                    </a:lnL>
                    <a:lnR>
                      <a:noFill/>
                    </a:lnR>
                    <a:lnT>
                      <a:noFill/>
                    </a:lnT>
                    <a:lnB>
                      <a:noFill/>
                    </a:lnB>
                    <a:solidFill>
                      <a:srgbClr val="FFFF00"/>
                    </a:solidFill>
                  </a:tcPr>
                </a:tc>
                <a:tc>
                  <a:txBody>
                    <a:bodyPr/>
                    <a:lstStyle/>
                    <a:p>
                      <a:pPr algn="ctr" fontAlgn="b"/>
                      <a:r>
                        <a:rPr lang="en-US" sz="900" b="0" i="0" u="none" strike="noStrike" dirty="0">
                          <a:latin typeface="Arial"/>
                        </a:rPr>
                        <a:t>09/30/24</a:t>
                      </a:r>
                    </a:p>
                  </a:txBody>
                  <a:tcPr marL="5420" marR="5420" marT="5420" marB="0" anchor="b">
                    <a:lnL>
                      <a:noFill/>
                    </a:lnL>
                    <a:lnR>
                      <a:noFill/>
                    </a:lnR>
                    <a:lnT>
                      <a:noFill/>
                    </a:lnT>
                    <a:lnB>
                      <a:noFill/>
                    </a:lnB>
                    <a:solidFill>
                      <a:srgbClr val="FFFF00"/>
                    </a:solidFill>
                  </a:tcPr>
                </a:tc>
                <a:tc>
                  <a:txBody>
                    <a:bodyPr/>
                    <a:lstStyle/>
                    <a:p>
                      <a:pPr algn="ctr" fontAlgn="b"/>
                      <a:r>
                        <a:rPr lang="en-US" sz="900" b="0" i="0" u="none" strike="noStrike" dirty="0">
                          <a:latin typeface="Arial"/>
                        </a:rPr>
                        <a:t>09/30/10</a:t>
                      </a:r>
                    </a:p>
                  </a:txBody>
                  <a:tcPr marL="5420" marR="5420" marT="5420" marB="0" anchor="b">
                    <a:lnL>
                      <a:noFill/>
                    </a:lnL>
                    <a:lnR>
                      <a:noFill/>
                    </a:lnR>
                    <a:lnT>
                      <a:noFill/>
                    </a:lnT>
                    <a:lnB>
                      <a:noFill/>
                    </a:lnB>
                    <a:solidFill>
                      <a:srgbClr val="FFFF00"/>
                    </a:solidFill>
                  </a:tcPr>
                </a:tc>
                <a:tc>
                  <a:txBody>
                    <a:bodyPr/>
                    <a:lstStyle/>
                    <a:p>
                      <a:pPr algn="l" fontAlgn="b"/>
                      <a:r>
                        <a:rPr lang="en-US" sz="900" b="0" i="0" u="none" strike="noStrike" dirty="0">
                          <a:latin typeface="Arial"/>
                        </a:rPr>
                        <a:t> $     1,000,000.00 </a:t>
                      </a:r>
                    </a:p>
                  </a:txBody>
                  <a:tcPr marL="5420" marR="5420" marT="5420" marB="0" anchor="b">
                    <a:lnL>
                      <a:noFill/>
                    </a:lnL>
                    <a:lnR>
                      <a:noFill/>
                    </a:lnR>
                    <a:lnT>
                      <a:noFill/>
                    </a:lnT>
                    <a:lnB>
                      <a:noFill/>
                    </a:lnB>
                    <a:solidFill>
                      <a:srgbClr val="FFFF00"/>
                    </a:solidFill>
                  </a:tcPr>
                </a:tc>
                <a:tc>
                  <a:txBody>
                    <a:bodyPr/>
                    <a:lstStyle/>
                    <a:p>
                      <a:pPr algn="r" fontAlgn="b"/>
                      <a:r>
                        <a:rPr lang="en-US" sz="900" b="0" i="0" u="none" strike="noStrike" dirty="0">
                          <a:latin typeface="Arial"/>
                        </a:rPr>
                        <a:t>1.87%</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5206</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92</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3.000%</a:t>
                      </a:r>
                    </a:p>
                  </a:txBody>
                  <a:tcPr marL="5420" marR="5420" marT="5420" marB="0" anchor="b">
                    <a:lnL>
                      <a:noFill/>
                    </a:lnL>
                    <a:lnR>
                      <a:noFill/>
                    </a:lnR>
                    <a:lnT>
                      <a:noFill/>
                    </a:lnT>
                    <a:lnB>
                      <a:noFill/>
                    </a:lnB>
                    <a:solidFill>
                      <a:srgbClr val="FFFF00"/>
                    </a:solidFill>
                  </a:tcPr>
                </a:tc>
                <a:tc>
                  <a:txBody>
                    <a:bodyPr/>
                    <a:lstStyle/>
                    <a:p>
                      <a:pPr algn="r" fontAlgn="b"/>
                      <a:r>
                        <a:rPr lang="en-US" sz="900" b="0" i="0" u="none" strike="noStrike" dirty="0">
                          <a:latin typeface="Arial"/>
                        </a:rPr>
                        <a:t>97.14</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1.72</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0.056%</a:t>
                      </a:r>
                    </a:p>
                  </a:txBody>
                  <a:tcPr marL="5420" marR="5420" marT="5420" marB="0" anchor="b">
                    <a:lnL>
                      <a:noFill/>
                    </a:lnL>
                    <a:lnR>
                      <a:noFill/>
                    </a:lnR>
                    <a:lnT>
                      <a:noFill/>
                    </a:lnT>
                    <a:lnB>
                      <a:noFill/>
                    </a:lnB>
                  </a:tcPr>
                </a:tc>
              </a:tr>
              <a:tr h="165671">
                <a:tc>
                  <a:txBody>
                    <a:bodyPr/>
                    <a:lstStyle/>
                    <a:p>
                      <a:pPr algn="l" fontAlgn="b"/>
                      <a:r>
                        <a:rPr lang="en-US" sz="900" b="1" i="0" u="none" strike="noStrike" dirty="0">
                          <a:latin typeface="Arial"/>
                        </a:rPr>
                        <a:t>FHLMC</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3.000%</a:t>
                      </a:r>
                    </a:p>
                  </a:txBody>
                  <a:tcPr marL="5420" marR="5420" marT="5420" marB="0" anchor="b">
                    <a:lnL>
                      <a:noFill/>
                    </a:lnL>
                    <a:lnR>
                      <a:noFill/>
                    </a:lnR>
                    <a:lnT>
                      <a:noFill/>
                    </a:lnT>
                    <a:lnB>
                      <a:noFill/>
                    </a:lnB>
                    <a:solidFill>
                      <a:srgbClr val="FFFF00"/>
                    </a:solidFill>
                  </a:tcPr>
                </a:tc>
                <a:tc>
                  <a:txBody>
                    <a:bodyPr/>
                    <a:lstStyle/>
                    <a:p>
                      <a:pPr algn="ctr" fontAlgn="b"/>
                      <a:r>
                        <a:rPr lang="en-US" sz="900" b="0" i="0" u="none" strike="noStrike" dirty="0">
                          <a:latin typeface="Arial"/>
                        </a:rPr>
                        <a:t>02/02/25</a:t>
                      </a:r>
                    </a:p>
                  </a:txBody>
                  <a:tcPr marL="5420" marR="5420" marT="5420" marB="0" anchor="b">
                    <a:lnL>
                      <a:noFill/>
                    </a:lnL>
                    <a:lnR>
                      <a:noFill/>
                    </a:lnR>
                    <a:lnT>
                      <a:noFill/>
                    </a:lnT>
                    <a:lnB>
                      <a:noFill/>
                    </a:lnB>
                    <a:solidFill>
                      <a:srgbClr val="FFFF00"/>
                    </a:solidFill>
                  </a:tcPr>
                </a:tc>
                <a:tc>
                  <a:txBody>
                    <a:bodyPr/>
                    <a:lstStyle/>
                    <a:p>
                      <a:pPr algn="ctr" fontAlgn="b"/>
                      <a:r>
                        <a:rPr lang="en-US" sz="900" b="0" i="0" u="none" strike="noStrike" dirty="0">
                          <a:latin typeface="Arial"/>
                        </a:rPr>
                        <a:t>08/12/10</a:t>
                      </a:r>
                    </a:p>
                  </a:txBody>
                  <a:tcPr marL="5420" marR="5420" marT="5420" marB="0" anchor="b">
                    <a:lnL>
                      <a:noFill/>
                    </a:lnL>
                    <a:lnR>
                      <a:noFill/>
                    </a:lnR>
                    <a:lnT>
                      <a:noFill/>
                    </a:lnT>
                    <a:lnB>
                      <a:noFill/>
                    </a:lnB>
                    <a:solidFill>
                      <a:srgbClr val="FFFF00"/>
                    </a:solidFill>
                  </a:tcPr>
                </a:tc>
                <a:tc>
                  <a:txBody>
                    <a:bodyPr/>
                    <a:lstStyle/>
                    <a:p>
                      <a:pPr algn="l" fontAlgn="b"/>
                      <a:r>
                        <a:rPr lang="en-US" sz="900" b="0" i="0" u="none" strike="noStrike" dirty="0">
                          <a:latin typeface="Arial"/>
                        </a:rPr>
                        <a:t> $     1,000,000.00 </a:t>
                      </a:r>
                    </a:p>
                  </a:txBody>
                  <a:tcPr marL="5420" marR="5420" marT="5420" marB="0" anchor="b">
                    <a:lnL>
                      <a:noFill/>
                    </a:lnL>
                    <a:lnR>
                      <a:noFill/>
                    </a:lnR>
                    <a:lnT>
                      <a:noFill/>
                    </a:lnT>
                    <a:lnB>
                      <a:noFill/>
                    </a:lnB>
                    <a:solidFill>
                      <a:srgbClr val="FFFF00"/>
                    </a:solidFill>
                  </a:tcPr>
                </a:tc>
                <a:tc>
                  <a:txBody>
                    <a:bodyPr/>
                    <a:lstStyle/>
                    <a:p>
                      <a:pPr algn="r" fontAlgn="b"/>
                      <a:r>
                        <a:rPr lang="en-US" sz="900" b="0" i="0" u="none" strike="noStrike" dirty="0">
                          <a:latin typeface="Arial"/>
                        </a:rPr>
                        <a:t>1.87%</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5331</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43</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3.000%</a:t>
                      </a:r>
                    </a:p>
                  </a:txBody>
                  <a:tcPr marL="5420" marR="5420" marT="5420" marB="0" anchor="b">
                    <a:lnL>
                      <a:noFill/>
                    </a:lnL>
                    <a:lnR>
                      <a:noFill/>
                    </a:lnR>
                    <a:lnT>
                      <a:noFill/>
                    </a:lnT>
                    <a:lnB>
                      <a:noFill/>
                    </a:lnB>
                    <a:solidFill>
                      <a:srgbClr val="FFFF00"/>
                    </a:solidFill>
                  </a:tcPr>
                </a:tc>
                <a:tc>
                  <a:txBody>
                    <a:bodyPr/>
                    <a:lstStyle/>
                    <a:p>
                      <a:pPr algn="r" fontAlgn="b"/>
                      <a:r>
                        <a:rPr lang="en-US" sz="900" b="0" i="0" u="none" strike="noStrike" dirty="0">
                          <a:latin typeface="Arial"/>
                        </a:rPr>
                        <a:t>99.47</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0.80</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0.056%</a:t>
                      </a:r>
                    </a:p>
                  </a:txBody>
                  <a:tcPr marL="5420" marR="5420" marT="5420" marB="0" anchor="b">
                    <a:lnL>
                      <a:noFill/>
                    </a:lnL>
                    <a:lnR>
                      <a:noFill/>
                    </a:lnR>
                    <a:lnT>
                      <a:noFill/>
                    </a:lnT>
                    <a:lnB>
                      <a:noFill/>
                    </a:lnB>
                  </a:tcPr>
                </a:tc>
              </a:tr>
              <a:tr h="165671">
                <a:tc>
                  <a:txBody>
                    <a:bodyPr/>
                    <a:lstStyle/>
                    <a:p>
                      <a:pPr algn="l" fontAlgn="b"/>
                      <a:r>
                        <a:rPr lang="en-US" sz="900" b="1" i="0" u="none" strike="noStrike" dirty="0">
                          <a:latin typeface="Arial"/>
                        </a:rPr>
                        <a:t>CD</a:t>
                      </a:r>
                    </a:p>
                  </a:txBody>
                  <a:tcPr marL="5420" marR="5420" marT="5420" marB="0" anchor="b">
                    <a:lnL>
                      <a:noFill/>
                    </a:lnL>
                    <a:lnR>
                      <a:noFill/>
                    </a:lnR>
                    <a:lnT>
                      <a:noFill/>
                    </a:lnT>
                    <a:lnB>
                      <a:noFill/>
                    </a:lnB>
                  </a:tcPr>
                </a:tc>
                <a:tc>
                  <a:txBody>
                    <a:bodyPr/>
                    <a:lstStyle/>
                    <a:p>
                      <a:pPr algn="l" fontAlgn="b"/>
                      <a:r>
                        <a:rPr lang="en-US" sz="900" b="0" i="0" u="none" strike="noStrike" dirty="0">
                          <a:latin typeface="Arial"/>
                        </a:rPr>
                        <a:t> </a:t>
                      </a:r>
                    </a:p>
                  </a:txBody>
                  <a:tcPr marL="5420" marR="5420" marT="5420" marB="0" anchor="b">
                    <a:lnL>
                      <a:noFill/>
                    </a:lnL>
                    <a:lnR>
                      <a:noFill/>
                    </a:lnR>
                    <a:lnT>
                      <a:noFill/>
                    </a:lnT>
                    <a:lnB>
                      <a:noFill/>
                    </a:lnB>
                    <a:solidFill>
                      <a:srgbClr val="FFFF00"/>
                    </a:solidFill>
                  </a:tcPr>
                </a:tc>
                <a:tc>
                  <a:txBody>
                    <a:bodyPr/>
                    <a:lstStyle/>
                    <a:p>
                      <a:pPr algn="ctr" fontAlgn="b"/>
                      <a:r>
                        <a:rPr lang="en-US" sz="900" b="0" i="0" u="none" strike="noStrike" dirty="0">
                          <a:latin typeface="Arial"/>
                        </a:rPr>
                        <a:t>12/28/10</a:t>
                      </a:r>
                    </a:p>
                  </a:txBody>
                  <a:tcPr marL="5420" marR="5420" marT="5420" marB="0" anchor="b">
                    <a:lnL>
                      <a:noFill/>
                    </a:lnL>
                    <a:lnR>
                      <a:noFill/>
                    </a:lnR>
                    <a:lnT>
                      <a:noFill/>
                    </a:lnT>
                    <a:lnB>
                      <a:noFill/>
                    </a:lnB>
                    <a:solidFill>
                      <a:srgbClr val="FFFF00"/>
                    </a:solidFill>
                  </a:tcPr>
                </a:tc>
                <a:tc>
                  <a:txBody>
                    <a:bodyPr/>
                    <a:lstStyle/>
                    <a:p>
                      <a:pPr algn="ctr" fontAlgn="b"/>
                      <a:r>
                        <a:rPr lang="en-US" sz="900" b="0" i="0" u="none" strike="noStrike" dirty="0">
                          <a:latin typeface="Arial"/>
                        </a:rPr>
                        <a:t> </a:t>
                      </a:r>
                    </a:p>
                  </a:txBody>
                  <a:tcPr marL="5420" marR="5420" marT="5420" marB="0" anchor="b">
                    <a:lnL>
                      <a:noFill/>
                    </a:lnL>
                    <a:lnR>
                      <a:noFill/>
                    </a:lnR>
                    <a:lnT>
                      <a:noFill/>
                    </a:lnT>
                    <a:lnB>
                      <a:noFill/>
                    </a:lnB>
                    <a:solidFill>
                      <a:srgbClr val="FFFF00"/>
                    </a:solidFill>
                  </a:tcPr>
                </a:tc>
                <a:tc>
                  <a:txBody>
                    <a:bodyPr/>
                    <a:lstStyle/>
                    <a:p>
                      <a:pPr algn="l" fontAlgn="b"/>
                      <a:r>
                        <a:rPr lang="en-US" sz="900" b="0" i="0" u="none" strike="noStrike" dirty="0">
                          <a:latin typeface="Arial"/>
                        </a:rPr>
                        <a:t> $   14,000,000.00 </a:t>
                      </a:r>
                    </a:p>
                  </a:txBody>
                  <a:tcPr marL="5420" marR="5420" marT="5420" marB="0" anchor="b">
                    <a:lnL>
                      <a:noFill/>
                    </a:lnL>
                    <a:lnR>
                      <a:noFill/>
                    </a:lnR>
                    <a:lnT>
                      <a:noFill/>
                    </a:lnT>
                    <a:lnB>
                      <a:noFill/>
                    </a:lnB>
                    <a:solidFill>
                      <a:srgbClr val="FFFF00"/>
                    </a:solidFill>
                  </a:tcPr>
                </a:tc>
                <a:tc>
                  <a:txBody>
                    <a:bodyPr/>
                    <a:lstStyle/>
                    <a:p>
                      <a:pPr algn="r" fontAlgn="b"/>
                      <a:r>
                        <a:rPr lang="en-US" sz="900" b="0" i="0" u="none" strike="noStrike" dirty="0">
                          <a:latin typeface="Arial"/>
                        </a:rPr>
                        <a:t>26.12%</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181</a:t>
                      </a:r>
                    </a:p>
                  </a:txBody>
                  <a:tcPr marL="5420" marR="5420" marT="5420" marB="0" anchor="b">
                    <a:lnL>
                      <a:noFill/>
                    </a:lnL>
                    <a:lnR>
                      <a:noFill/>
                    </a:lnR>
                    <a:lnT>
                      <a:noFill/>
                    </a:lnT>
                    <a:lnB>
                      <a:noFill/>
                    </a:lnB>
                  </a:tcPr>
                </a:tc>
                <a:tc>
                  <a:txBody>
                    <a:bodyPr/>
                    <a:lstStyle/>
                    <a:p>
                      <a:pPr algn="l" fontAlgn="b"/>
                      <a:endParaRPr lang="en-US" sz="900" b="0" i="0" u="none" strike="noStrike" dirty="0">
                        <a:latin typeface="Arial"/>
                      </a:endParaRP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2.650%</a:t>
                      </a:r>
                    </a:p>
                  </a:txBody>
                  <a:tcPr marL="5420" marR="5420" marT="5420" marB="0" anchor="b">
                    <a:lnL>
                      <a:noFill/>
                    </a:lnL>
                    <a:lnR>
                      <a:noFill/>
                    </a:lnR>
                    <a:lnT>
                      <a:noFill/>
                    </a:lnT>
                    <a:lnB>
                      <a:noFill/>
                    </a:lnB>
                    <a:solidFill>
                      <a:srgbClr val="FFFF00"/>
                    </a:solidFill>
                  </a:tcPr>
                </a:tc>
                <a:tc>
                  <a:txBody>
                    <a:bodyPr/>
                    <a:lstStyle/>
                    <a:p>
                      <a:pPr algn="r" fontAlgn="b"/>
                      <a:r>
                        <a:rPr lang="en-US" sz="900" b="0" i="0" u="none" strike="noStrike" dirty="0">
                          <a:latin typeface="Arial"/>
                        </a:rPr>
                        <a:t>47.28</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47.28</a:t>
                      </a:r>
                    </a:p>
                  </a:txBody>
                  <a:tcPr marL="5420" marR="5420" marT="5420" marB="0" anchor="b">
                    <a:lnL>
                      <a:noFill/>
                    </a:lnL>
                    <a:lnR>
                      <a:noFill/>
                    </a:lnR>
                    <a:lnT>
                      <a:noFill/>
                    </a:lnT>
                    <a:lnB>
                      <a:noFill/>
                    </a:lnB>
                  </a:tcPr>
                </a:tc>
                <a:tc>
                  <a:txBody>
                    <a:bodyPr/>
                    <a:lstStyle/>
                    <a:p>
                      <a:pPr algn="r" fontAlgn="b"/>
                      <a:r>
                        <a:rPr lang="en-US" sz="900" b="0" i="0" u="none" strike="noStrike" dirty="0">
                          <a:latin typeface="Arial"/>
                        </a:rPr>
                        <a:t>0.692%</a:t>
                      </a:r>
                    </a:p>
                  </a:txBody>
                  <a:tcPr marL="5420" marR="5420" marT="5420" marB="0" anchor="b">
                    <a:lnL>
                      <a:noFill/>
                    </a:lnL>
                    <a:lnR>
                      <a:noFill/>
                    </a:lnR>
                    <a:lnT>
                      <a:noFill/>
                    </a:lnT>
                    <a:lnB>
                      <a:noFill/>
                    </a:lnB>
                  </a:tcPr>
                </a:tc>
              </a:tr>
              <a:tr h="180509">
                <a:tc>
                  <a:txBody>
                    <a:bodyPr/>
                    <a:lstStyle/>
                    <a:p>
                      <a:pPr algn="l" fontAlgn="b"/>
                      <a:r>
                        <a:rPr lang="en-US" sz="900" b="1" i="0" u="none" strike="noStrike" dirty="0">
                          <a:latin typeface="Arial"/>
                        </a:rPr>
                        <a:t>Money Market</a:t>
                      </a:r>
                    </a:p>
                  </a:txBody>
                  <a:tcPr marL="5420" marR="5420" marT="5420"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dirty="0">
                          <a:latin typeface="Arial"/>
                        </a:rPr>
                        <a:t> </a:t>
                      </a:r>
                    </a:p>
                  </a:txBody>
                  <a:tcPr marL="5420" marR="5420" marT="5420" marB="0" anchor="b">
                    <a:lnL>
                      <a:noFill/>
                    </a:lnL>
                    <a:lnR>
                      <a:noFill/>
                    </a:lnR>
                    <a:lnT>
                      <a:noFill/>
                    </a:lnT>
                    <a:lnB w="12700" cap="flat" cmpd="sng" algn="ctr">
                      <a:solidFill>
                        <a:schemeClr val="tx1"/>
                      </a:solidFill>
                      <a:prstDash val="solid"/>
                      <a:round/>
                      <a:headEnd type="none" w="med" len="med"/>
                      <a:tailEnd type="none" w="med" len="med"/>
                    </a:lnB>
                    <a:solidFill>
                      <a:srgbClr val="FFFF00"/>
                    </a:solidFill>
                  </a:tcPr>
                </a:tc>
                <a:tc>
                  <a:txBody>
                    <a:bodyPr/>
                    <a:lstStyle/>
                    <a:p>
                      <a:pPr algn="ctr" fontAlgn="b"/>
                      <a:r>
                        <a:rPr lang="en-US" sz="900" b="0" i="0" u="none" strike="noStrike" dirty="0">
                          <a:latin typeface="Arial"/>
                        </a:rPr>
                        <a:t>07/01/10</a:t>
                      </a:r>
                    </a:p>
                  </a:txBody>
                  <a:tcPr marL="5420" marR="5420" marT="5420" marB="0" anchor="b">
                    <a:lnL>
                      <a:noFill/>
                    </a:lnL>
                    <a:lnR>
                      <a:noFill/>
                    </a:lnR>
                    <a:lnT>
                      <a:noFill/>
                    </a:lnT>
                    <a:lnB w="12700" cap="flat" cmpd="sng" algn="ctr">
                      <a:solidFill>
                        <a:schemeClr val="tx1"/>
                      </a:solidFill>
                      <a:prstDash val="solid"/>
                      <a:round/>
                      <a:headEnd type="none" w="med" len="med"/>
                      <a:tailEnd type="none" w="med" len="med"/>
                    </a:lnB>
                    <a:solidFill>
                      <a:srgbClr val="FFFF00"/>
                    </a:solidFill>
                  </a:tcPr>
                </a:tc>
                <a:tc>
                  <a:txBody>
                    <a:bodyPr/>
                    <a:lstStyle/>
                    <a:p>
                      <a:pPr algn="ctr" fontAlgn="b"/>
                      <a:r>
                        <a:rPr lang="en-US" sz="900" b="0" i="0" u="none" strike="noStrike" dirty="0">
                          <a:latin typeface="Arial"/>
                        </a:rPr>
                        <a:t> </a:t>
                      </a:r>
                    </a:p>
                  </a:txBody>
                  <a:tcPr marL="5420" marR="5420" marT="5420" marB="0" anchor="b">
                    <a:lnL>
                      <a:noFill/>
                    </a:lnL>
                    <a:lnR>
                      <a:noFill/>
                    </a:lnR>
                    <a:lnT>
                      <a:noFill/>
                    </a:lnT>
                    <a:lnB w="12700" cap="flat" cmpd="sng" algn="ctr">
                      <a:solidFill>
                        <a:schemeClr val="tx1"/>
                      </a:solidFill>
                      <a:prstDash val="solid"/>
                      <a:round/>
                      <a:headEnd type="none" w="med" len="med"/>
                      <a:tailEnd type="none" w="med" len="med"/>
                    </a:lnB>
                    <a:solidFill>
                      <a:srgbClr val="FFFF00"/>
                    </a:solidFill>
                  </a:tcPr>
                </a:tc>
                <a:tc>
                  <a:txBody>
                    <a:bodyPr/>
                    <a:lstStyle/>
                    <a:p>
                      <a:pPr algn="l" fontAlgn="b"/>
                      <a:r>
                        <a:rPr lang="en-US" sz="900" b="0" i="0" u="none" strike="noStrike" dirty="0">
                          <a:latin typeface="Arial"/>
                        </a:rPr>
                        <a:t> $   13,594,074.82 </a:t>
                      </a:r>
                    </a:p>
                  </a:txBody>
                  <a:tcPr marL="5420" marR="5420" marT="5420" marB="0" anchor="b">
                    <a:lnL>
                      <a:noFill/>
                    </a:lnL>
                    <a:lnR>
                      <a:noFill/>
                    </a:lnR>
                    <a:lnT>
                      <a:noFill/>
                    </a:lnT>
                    <a:lnB w="12700" cap="flat" cmpd="sng" algn="ctr">
                      <a:solidFill>
                        <a:schemeClr val="tx1"/>
                      </a:solidFill>
                      <a:prstDash val="solid"/>
                      <a:round/>
                      <a:headEnd type="none" w="med" len="med"/>
                      <a:tailEnd type="none" w="med" len="med"/>
                    </a:lnB>
                    <a:solidFill>
                      <a:srgbClr val="FFFF00"/>
                    </a:solidFill>
                  </a:tcPr>
                </a:tc>
                <a:tc>
                  <a:txBody>
                    <a:bodyPr/>
                    <a:lstStyle/>
                    <a:p>
                      <a:pPr algn="r" fontAlgn="b"/>
                      <a:r>
                        <a:rPr lang="en-US" sz="900" b="0" i="0" u="none" strike="noStrike" dirty="0">
                          <a:latin typeface="Arial"/>
                        </a:rPr>
                        <a:t>25.36%</a:t>
                      </a:r>
                    </a:p>
                  </a:txBody>
                  <a:tcPr marL="5420" marR="5420" marT="5420"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b"/>
                      <a:r>
                        <a:rPr lang="en-US" sz="900" b="0" i="0" u="none" strike="noStrike" dirty="0">
                          <a:latin typeface="Arial"/>
                        </a:rPr>
                        <a:t>1</a:t>
                      </a:r>
                    </a:p>
                  </a:txBody>
                  <a:tcPr marL="5420" marR="5420" marT="5420"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b"/>
                      <a:endParaRPr lang="en-US" sz="900" b="0" i="0" u="none" strike="noStrike" dirty="0">
                        <a:latin typeface="Arial"/>
                      </a:endParaRPr>
                    </a:p>
                  </a:txBody>
                  <a:tcPr marL="5420" marR="5420" marT="5420"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b"/>
                      <a:r>
                        <a:rPr lang="en-US" sz="900" b="0" i="0" u="none" strike="noStrike" dirty="0">
                          <a:latin typeface="Arial"/>
                        </a:rPr>
                        <a:t>0.210%</a:t>
                      </a:r>
                    </a:p>
                  </a:txBody>
                  <a:tcPr marL="5420" marR="5420" marT="5420" marB="0" anchor="b">
                    <a:lnL>
                      <a:noFill/>
                    </a:lnL>
                    <a:lnR>
                      <a:noFill/>
                    </a:lnR>
                    <a:lnT>
                      <a:noFill/>
                    </a:lnT>
                    <a:lnB w="12700" cap="flat" cmpd="sng" algn="ctr">
                      <a:solidFill>
                        <a:schemeClr val="tx1"/>
                      </a:solidFill>
                      <a:prstDash val="solid"/>
                      <a:round/>
                      <a:headEnd type="none" w="med" len="med"/>
                      <a:tailEnd type="none" w="med" len="med"/>
                    </a:lnB>
                    <a:solidFill>
                      <a:srgbClr val="FFFF00"/>
                    </a:solidFill>
                  </a:tcPr>
                </a:tc>
                <a:tc>
                  <a:txBody>
                    <a:bodyPr/>
                    <a:lstStyle/>
                    <a:p>
                      <a:pPr algn="r" fontAlgn="b"/>
                      <a:r>
                        <a:rPr lang="en-US" sz="900" b="0" i="0" u="none" strike="noStrike" dirty="0">
                          <a:latin typeface="Arial"/>
                        </a:rPr>
                        <a:t>0.25</a:t>
                      </a:r>
                    </a:p>
                  </a:txBody>
                  <a:tcPr marL="5420" marR="5420" marT="5420"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b"/>
                      <a:r>
                        <a:rPr lang="en-US" sz="900" b="0" i="0" u="none" strike="noStrike" dirty="0">
                          <a:latin typeface="Arial"/>
                        </a:rPr>
                        <a:t>0.25</a:t>
                      </a:r>
                    </a:p>
                  </a:txBody>
                  <a:tcPr marL="5420" marR="5420" marT="5420"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b"/>
                      <a:r>
                        <a:rPr lang="en-US" sz="900" b="0" i="0" u="none" strike="noStrike" dirty="0">
                          <a:latin typeface="Arial"/>
                        </a:rPr>
                        <a:t>0.053%</a:t>
                      </a:r>
                    </a:p>
                  </a:txBody>
                  <a:tcPr marL="5420" marR="5420" marT="5420" marB="0" anchor="b">
                    <a:lnL>
                      <a:noFill/>
                    </a:lnL>
                    <a:lnR>
                      <a:noFill/>
                    </a:lnR>
                    <a:lnT>
                      <a:noFill/>
                    </a:lnT>
                    <a:lnB w="12700" cap="flat" cmpd="sng" algn="ctr">
                      <a:solidFill>
                        <a:schemeClr val="tx1"/>
                      </a:solidFill>
                      <a:prstDash val="solid"/>
                      <a:round/>
                      <a:headEnd type="none" w="med" len="med"/>
                      <a:tailEnd type="none" w="med" len="med"/>
                    </a:lnB>
                  </a:tcPr>
                </a:tc>
              </a:tr>
              <a:tr h="165671">
                <a:tc>
                  <a:txBody>
                    <a:bodyPr/>
                    <a:lstStyle/>
                    <a:p>
                      <a:pPr algn="l" fontAlgn="b"/>
                      <a:r>
                        <a:rPr lang="en-US" sz="900" b="1" i="0" u="none" strike="noStrike" dirty="0">
                          <a:latin typeface="Arial"/>
                        </a:rPr>
                        <a:t>Totals</a:t>
                      </a:r>
                    </a:p>
                  </a:txBody>
                  <a:tcPr marL="5420" marR="5420" marT="5420"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b"/>
                      <a:endParaRPr lang="en-US" sz="900" b="0" i="0" u="none" strike="noStrike" dirty="0">
                        <a:latin typeface="Arial"/>
                      </a:endParaRPr>
                    </a:p>
                  </a:txBody>
                  <a:tcPr marL="5420" marR="5420" marT="5420"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ctr" fontAlgn="b"/>
                      <a:endParaRPr lang="en-US" sz="900" b="0" i="0" u="none" strike="noStrike" dirty="0">
                        <a:latin typeface="Arial"/>
                      </a:endParaRPr>
                    </a:p>
                  </a:txBody>
                  <a:tcPr marL="5420" marR="5420" marT="5420"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ctr" fontAlgn="b"/>
                      <a:endParaRPr lang="en-US" sz="900" b="0" i="0" u="none" strike="noStrike" dirty="0">
                        <a:latin typeface="Arial"/>
                      </a:endParaRPr>
                    </a:p>
                  </a:txBody>
                  <a:tcPr marL="5420" marR="5420" marT="5420"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b"/>
                      <a:r>
                        <a:rPr lang="en-US" sz="900" b="1" i="0" u="none" strike="noStrike" dirty="0">
                          <a:latin typeface="Arial"/>
                        </a:rPr>
                        <a:t> $   53,594,961.99 </a:t>
                      </a:r>
                    </a:p>
                  </a:txBody>
                  <a:tcPr marL="5420" marR="5420" marT="5420"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r" fontAlgn="b"/>
                      <a:r>
                        <a:rPr lang="en-US" sz="900" b="0" i="0" u="none" strike="noStrike" dirty="0">
                          <a:latin typeface="Arial"/>
                        </a:rPr>
                        <a:t>100.00%</a:t>
                      </a:r>
                    </a:p>
                  </a:txBody>
                  <a:tcPr marL="5420" marR="5420" marT="5420"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b"/>
                      <a:endParaRPr lang="en-US" sz="900" b="0" i="0" u="none" strike="noStrike" dirty="0">
                        <a:latin typeface="Arial"/>
                      </a:endParaRPr>
                    </a:p>
                  </a:txBody>
                  <a:tcPr marL="5420" marR="5420" marT="5420"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b"/>
                      <a:endParaRPr lang="en-US" sz="900" b="0" i="0" u="none" strike="noStrike" dirty="0">
                        <a:latin typeface="Arial"/>
                      </a:endParaRPr>
                    </a:p>
                  </a:txBody>
                  <a:tcPr marL="5420" marR="5420" marT="5420"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b"/>
                      <a:endParaRPr lang="en-US" sz="900" b="0" i="0" u="none" strike="noStrike" dirty="0">
                        <a:latin typeface="Arial"/>
                      </a:endParaRPr>
                    </a:p>
                  </a:txBody>
                  <a:tcPr marL="5420" marR="5420" marT="5420"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r" fontAlgn="b"/>
                      <a:r>
                        <a:rPr lang="en-US" sz="900" b="1" i="0" u="none" strike="noStrike" dirty="0">
                          <a:latin typeface="Arial"/>
                        </a:rPr>
                        <a:t>1271.94</a:t>
                      </a:r>
                    </a:p>
                  </a:txBody>
                  <a:tcPr marL="5420" marR="5420" marT="5420"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r" fontAlgn="b"/>
                      <a:r>
                        <a:rPr lang="en-US" sz="900" b="1" i="0" u="none" strike="noStrike" dirty="0">
                          <a:latin typeface="Arial"/>
                        </a:rPr>
                        <a:t>346.90</a:t>
                      </a:r>
                    </a:p>
                  </a:txBody>
                  <a:tcPr marL="5420" marR="5420" marT="5420"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r" fontAlgn="b"/>
                      <a:r>
                        <a:rPr lang="en-US" sz="900" b="1" i="0" u="none" strike="noStrike" dirty="0">
                          <a:latin typeface="Arial"/>
                        </a:rPr>
                        <a:t>1.850%</a:t>
                      </a:r>
                    </a:p>
                  </a:txBody>
                  <a:tcPr marL="5420" marR="5420" marT="5420" marB="0" anchor="b">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
        <p:nvSpPr>
          <p:cNvPr id="51203" name="Rectangle 2"/>
          <p:cNvSpPr>
            <a:spLocks noGrp="1" noChangeArrowheads="1"/>
          </p:cNvSpPr>
          <p:nvPr>
            <p:ph type="title"/>
          </p:nvPr>
        </p:nvSpPr>
        <p:spPr>
          <a:noFill/>
        </p:spPr>
        <p:txBody>
          <a:bodyPr lIns="72912" tIns="36457" rIns="72912" bIns="36457"/>
          <a:lstStyle/>
          <a:p>
            <a:pPr defTabSz="654050" eaLnBrk="1" hangingPunct="1"/>
            <a:r>
              <a:rPr lang="en-US" dirty="0" smtClean="0"/>
              <a:t>How Many Callables is Too Many?</a:t>
            </a:r>
          </a:p>
        </p:txBody>
      </p:sp>
      <p:sp>
        <p:nvSpPr>
          <p:cNvPr id="51204" name="Rectangle 3"/>
          <p:cNvSpPr>
            <a:spLocks noChangeArrowheads="1"/>
          </p:cNvSpPr>
          <p:nvPr/>
        </p:nvSpPr>
        <p:spPr bwMode="auto">
          <a:xfrm>
            <a:off x="4410075" y="2132013"/>
            <a:ext cx="161925" cy="414337"/>
          </a:xfrm>
          <a:prstGeom prst="rect">
            <a:avLst/>
          </a:prstGeom>
          <a:noFill/>
          <a:ln w="9525">
            <a:noFill/>
            <a:miter lim="800000"/>
            <a:headEnd/>
            <a:tailEnd/>
          </a:ln>
        </p:spPr>
        <p:txBody>
          <a:bodyPr wrap="none" lIns="81591" tIns="39928" rIns="81591" bIns="39928">
            <a:spAutoFit/>
          </a:bodyPr>
          <a:lstStyle/>
          <a:p>
            <a:pPr algn="ctr" defTabSz="654050" eaLnBrk="0" hangingPunct="0"/>
            <a:endParaRPr lang="en-US" sz="2200">
              <a:solidFill>
                <a:schemeClr val="tx2"/>
              </a:solidFill>
              <a:latin typeface="Times New Roman" pitchFamily="18" charset="0"/>
            </a:endParaRPr>
          </a:p>
        </p:txBody>
      </p:sp>
      <p:sp>
        <p:nvSpPr>
          <p:cNvPr id="28677" name="Oval 5"/>
          <p:cNvSpPr>
            <a:spLocks noChangeArrowheads="1"/>
          </p:cNvSpPr>
          <p:nvPr/>
        </p:nvSpPr>
        <p:spPr bwMode="auto">
          <a:xfrm>
            <a:off x="7239000" y="5949043"/>
            <a:ext cx="596900" cy="342900"/>
          </a:xfrm>
          <a:prstGeom prst="ellipse">
            <a:avLst/>
          </a:prstGeom>
          <a:noFill/>
          <a:ln w="38100">
            <a:solidFill>
              <a:srgbClr val="66FF33"/>
            </a:solidFill>
            <a:round/>
            <a:headEnd/>
            <a:tailEnd/>
          </a:ln>
        </p:spPr>
        <p:txBody>
          <a:bodyPr wrap="none" anchor="ctr"/>
          <a:lstStyle/>
          <a:p>
            <a:endParaRPr lang="en-US"/>
          </a:p>
        </p:txBody>
      </p:sp>
      <p:sp>
        <p:nvSpPr>
          <p:cNvPr id="28678" name="Oval 6"/>
          <p:cNvSpPr>
            <a:spLocks noChangeArrowheads="1"/>
          </p:cNvSpPr>
          <p:nvPr/>
        </p:nvSpPr>
        <p:spPr bwMode="auto">
          <a:xfrm>
            <a:off x="7848600" y="5970814"/>
            <a:ext cx="596900" cy="342900"/>
          </a:xfrm>
          <a:prstGeom prst="ellipse">
            <a:avLst/>
          </a:prstGeom>
          <a:noFill/>
          <a:ln w="38100">
            <a:solidFill>
              <a:srgbClr val="FF0066"/>
            </a:solidFill>
            <a:round/>
            <a:headEnd/>
            <a:tailEnd/>
          </a:ln>
        </p:spPr>
        <p:txBody>
          <a:bodyPr wrap="none" anchor="ctr"/>
          <a:lstStyle/>
          <a:p>
            <a:endParaRPr lang="en-US"/>
          </a:p>
        </p:txBody>
      </p:sp>
      <p:sp>
        <p:nvSpPr>
          <p:cNvPr id="7" name="Rectangle 6"/>
          <p:cNvSpPr/>
          <p:nvPr/>
        </p:nvSpPr>
        <p:spPr>
          <a:xfrm>
            <a:off x="141515" y="1083582"/>
            <a:ext cx="673100" cy="1651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0" name="Slide Number Placeholder 9"/>
          <p:cNvSpPr>
            <a:spLocks noGrp="1"/>
          </p:cNvSpPr>
          <p:nvPr>
            <p:ph type="sldNum" sz="quarter" idx="4"/>
          </p:nvPr>
        </p:nvSpPr>
        <p:spPr/>
        <p:txBody>
          <a:bodyPr/>
          <a:lstStyle/>
          <a:p>
            <a:pPr algn="r"/>
            <a:fld id="{C67C72BF-1F5D-4637-B4BC-DD2639B204D9}" type="slidenum">
              <a:rPr lang="en-US" smtClean="0"/>
              <a:pPr algn="r"/>
              <a:t>45</a:t>
            </a:fld>
            <a:endParaRPr lang="en-US" dirty="0"/>
          </a:p>
        </p:txBody>
      </p:sp>
    </p:spTree>
  </p:cSld>
  <p:clrMapOvr>
    <a:masterClrMapping/>
  </p:clrMapOvr>
  <p:transition>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8677"/>
                                        </p:tgtEl>
                                        <p:attrNameLst>
                                          <p:attrName>style.visibility</p:attrName>
                                        </p:attrNameLst>
                                      </p:cBhvr>
                                      <p:to>
                                        <p:strVal val="visible"/>
                                      </p:to>
                                    </p:set>
                                    <p:animEffect transition="in" filter="wipe(down)">
                                      <p:cBhvr>
                                        <p:cTn id="7" dur="580">
                                          <p:stCondLst>
                                            <p:cond delay="0"/>
                                          </p:stCondLst>
                                        </p:cTn>
                                        <p:tgtEl>
                                          <p:spTgt spid="28677"/>
                                        </p:tgtEl>
                                      </p:cBhvr>
                                    </p:animEffect>
                                    <p:anim calcmode="lin" valueType="num">
                                      <p:cBhvr>
                                        <p:cTn id="8" dur="1822" tmFilter="0,0; 0.14,0.36; 0.43,0.73; 0.71,0.91; 1.0,1.0">
                                          <p:stCondLst>
                                            <p:cond delay="0"/>
                                          </p:stCondLst>
                                        </p:cTn>
                                        <p:tgtEl>
                                          <p:spTgt spid="28677"/>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8677"/>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8677"/>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8677"/>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8677"/>
                                        </p:tgtEl>
                                        <p:attrNameLst>
                                          <p:attrName>ppt_y</p:attrName>
                                        </p:attrNameLst>
                                      </p:cBhvr>
                                      <p:tavLst>
                                        <p:tav tm="0" fmla="#ppt_y-sin(pi*$)/81">
                                          <p:val>
                                            <p:fltVal val="0"/>
                                          </p:val>
                                        </p:tav>
                                        <p:tav tm="100000">
                                          <p:val>
                                            <p:fltVal val="1"/>
                                          </p:val>
                                        </p:tav>
                                      </p:tavLst>
                                    </p:anim>
                                    <p:animScale>
                                      <p:cBhvr>
                                        <p:cTn id="13" dur="26">
                                          <p:stCondLst>
                                            <p:cond delay="650"/>
                                          </p:stCondLst>
                                        </p:cTn>
                                        <p:tgtEl>
                                          <p:spTgt spid="28677"/>
                                        </p:tgtEl>
                                      </p:cBhvr>
                                      <p:to x="100000" y="60000"/>
                                    </p:animScale>
                                    <p:animScale>
                                      <p:cBhvr>
                                        <p:cTn id="14" dur="166" decel="50000">
                                          <p:stCondLst>
                                            <p:cond delay="676"/>
                                          </p:stCondLst>
                                        </p:cTn>
                                        <p:tgtEl>
                                          <p:spTgt spid="28677"/>
                                        </p:tgtEl>
                                      </p:cBhvr>
                                      <p:to x="100000" y="100000"/>
                                    </p:animScale>
                                    <p:animScale>
                                      <p:cBhvr>
                                        <p:cTn id="15" dur="26">
                                          <p:stCondLst>
                                            <p:cond delay="1312"/>
                                          </p:stCondLst>
                                        </p:cTn>
                                        <p:tgtEl>
                                          <p:spTgt spid="28677"/>
                                        </p:tgtEl>
                                      </p:cBhvr>
                                      <p:to x="100000" y="80000"/>
                                    </p:animScale>
                                    <p:animScale>
                                      <p:cBhvr>
                                        <p:cTn id="16" dur="166" decel="50000">
                                          <p:stCondLst>
                                            <p:cond delay="1338"/>
                                          </p:stCondLst>
                                        </p:cTn>
                                        <p:tgtEl>
                                          <p:spTgt spid="28677"/>
                                        </p:tgtEl>
                                      </p:cBhvr>
                                      <p:to x="100000" y="100000"/>
                                    </p:animScale>
                                    <p:animScale>
                                      <p:cBhvr>
                                        <p:cTn id="17" dur="26">
                                          <p:stCondLst>
                                            <p:cond delay="1642"/>
                                          </p:stCondLst>
                                        </p:cTn>
                                        <p:tgtEl>
                                          <p:spTgt spid="28677"/>
                                        </p:tgtEl>
                                      </p:cBhvr>
                                      <p:to x="100000" y="90000"/>
                                    </p:animScale>
                                    <p:animScale>
                                      <p:cBhvr>
                                        <p:cTn id="18" dur="166" decel="50000">
                                          <p:stCondLst>
                                            <p:cond delay="1668"/>
                                          </p:stCondLst>
                                        </p:cTn>
                                        <p:tgtEl>
                                          <p:spTgt spid="28677"/>
                                        </p:tgtEl>
                                      </p:cBhvr>
                                      <p:to x="100000" y="100000"/>
                                    </p:animScale>
                                    <p:animScale>
                                      <p:cBhvr>
                                        <p:cTn id="19" dur="26">
                                          <p:stCondLst>
                                            <p:cond delay="1808"/>
                                          </p:stCondLst>
                                        </p:cTn>
                                        <p:tgtEl>
                                          <p:spTgt spid="28677"/>
                                        </p:tgtEl>
                                      </p:cBhvr>
                                      <p:to x="100000" y="95000"/>
                                    </p:animScale>
                                    <p:animScale>
                                      <p:cBhvr>
                                        <p:cTn id="20" dur="166" decel="50000">
                                          <p:stCondLst>
                                            <p:cond delay="1834"/>
                                          </p:stCondLst>
                                        </p:cTn>
                                        <p:tgtEl>
                                          <p:spTgt spid="28677"/>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35" presetClass="entr" presetSubtype="0" fill="hold" grpId="0" nodeType="clickEffect">
                                  <p:stCondLst>
                                    <p:cond delay="0"/>
                                  </p:stCondLst>
                                  <p:childTnLst>
                                    <p:set>
                                      <p:cBhvr>
                                        <p:cTn id="24" dur="1" fill="hold">
                                          <p:stCondLst>
                                            <p:cond delay="0"/>
                                          </p:stCondLst>
                                        </p:cTn>
                                        <p:tgtEl>
                                          <p:spTgt spid="28678"/>
                                        </p:tgtEl>
                                        <p:attrNameLst>
                                          <p:attrName>style.visibility</p:attrName>
                                        </p:attrNameLst>
                                      </p:cBhvr>
                                      <p:to>
                                        <p:strVal val="visible"/>
                                      </p:to>
                                    </p:set>
                                    <p:animEffect transition="in" filter="fade">
                                      <p:cBhvr>
                                        <p:cTn id="25" dur="2000"/>
                                        <p:tgtEl>
                                          <p:spTgt spid="28678"/>
                                        </p:tgtEl>
                                      </p:cBhvr>
                                    </p:animEffect>
                                    <p:anim calcmode="lin" valueType="num">
                                      <p:cBhvr>
                                        <p:cTn id="26" dur="2000" fill="hold"/>
                                        <p:tgtEl>
                                          <p:spTgt spid="28678"/>
                                        </p:tgtEl>
                                        <p:attrNameLst>
                                          <p:attrName>style.rotation</p:attrName>
                                        </p:attrNameLst>
                                      </p:cBhvr>
                                      <p:tavLst>
                                        <p:tav tm="0">
                                          <p:val>
                                            <p:fltVal val="720"/>
                                          </p:val>
                                        </p:tav>
                                        <p:tav tm="100000">
                                          <p:val>
                                            <p:fltVal val="0"/>
                                          </p:val>
                                        </p:tav>
                                      </p:tavLst>
                                    </p:anim>
                                    <p:anim calcmode="lin" valueType="num">
                                      <p:cBhvr>
                                        <p:cTn id="27" dur="2000" fill="hold"/>
                                        <p:tgtEl>
                                          <p:spTgt spid="28678"/>
                                        </p:tgtEl>
                                        <p:attrNameLst>
                                          <p:attrName>ppt_h</p:attrName>
                                        </p:attrNameLst>
                                      </p:cBhvr>
                                      <p:tavLst>
                                        <p:tav tm="0">
                                          <p:val>
                                            <p:fltVal val="0"/>
                                          </p:val>
                                        </p:tav>
                                        <p:tav tm="100000">
                                          <p:val>
                                            <p:strVal val="#ppt_h"/>
                                          </p:val>
                                        </p:tav>
                                      </p:tavLst>
                                    </p:anim>
                                    <p:anim calcmode="lin" valueType="num">
                                      <p:cBhvr>
                                        <p:cTn id="28" dur="2000" fill="hold"/>
                                        <p:tgtEl>
                                          <p:spTgt spid="28678"/>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7" grpId="0" animBg="1"/>
      <p:bldP spid="28678"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9266" name="Picture 2"/>
          <p:cNvPicPr>
            <a:picLocks noChangeAspect="1" noChangeArrowheads="1"/>
          </p:cNvPicPr>
          <p:nvPr/>
        </p:nvPicPr>
        <p:blipFill>
          <a:blip r:embed="rId3" cstate="print"/>
          <a:srcRect t="8037" b="8383"/>
          <a:stretch>
            <a:fillRect/>
          </a:stretch>
        </p:blipFill>
        <p:spPr bwMode="auto">
          <a:xfrm>
            <a:off x="493057" y="1819835"/>
            <a:ext cx="8077201" cy="4195482"/>
          </a:xfrm>
          <a:prstGeom prst="rect">
            <a:avLst/>
          </a:prstGeom>
          <a:noFill/>
          <a:ln w="9525">
            <a:noFill/>
            <a:miter lim="800000"/>
            <a:headEnd/>
            <a:tailEnd/>
          </a:ln>
          <a:effectLst/>
        </p:spPr>
      </p:pic>
      <p:sp>
        <p:nvSpPr>
          <p:cNvPr id="50179" name="Rectangle 2"/>
          <p:cNvSpPr>
            <a:spLocks noGrp="1" noChangeArrowheads="1"/>
          </p:cNvSpPr>
          <p:nvPr>
            <p:ph type="title"/>
          </p:nvPr>
        </p:nvSpPr>
        <p:spPr/>
        <p:txBody>
          <a:bodyPr/>
          <a:lstStyle/>
          <a:p>
            <a:pPr eaLnBrk="1" hangingPunct="1"/>
            <a:r>
              <a:rPr lang="en-US" smtClean="0"/>
              <a:t>Security Selection - Structure</a:t>
            </a:r>
          </a:p>
        </p:txBody>
      </p:sp>
      <p:sp>
        <p:nvSpPr>
          <p:cNvPr id="50180" name="Rectangle 3"/>
          <p:cNvSpPr>
            <a:spLocks noGrp="1" noChangeArrowheads="1"/>
          </p:cNvSpPr>
          <p:nvPr>
            <p:ph type="body" idx="1"/>
          </p:nvPr>
        </p:nvSpPr>
        <p:spPr>
          <a:xfrm>
            <a:off x="305253" y="917575"/>
            <a:ext cx="8383588" cy="947084"/>
          </a:xfrm>
        </p:spPr>
        <p:txBody>
          <a:bodyPr>
            <a:normAutofit/>
          </a:bodyPr>
          <a:lstStyle/>
          <a:p>
            <a:pPr marL="114300" indent="-114300" eaLnBrk="1" hangingPunct="1">
              <a:buFont typeface="Arial" pitchFamily="34" charset="0"/>
              <a:buNone/>
            </a:pPr>
            <a:r>
              <a:rPr lang="en-US" sz="1400" b="1" dirty="0" smtClean="0"/>
              <a:t>  </a:t>
            </a:r>
            <a:r>
              <a:rPr lang="en-US" sz="2000" dirty="0" smtClean="0"/>
              <a:t>Mortgage backed securities may provide a performance opportunity for a small portion of the portfolio.</a:t>
            </a:r>
          </a:p>
        </p:txBody>
      </p:sp>
      <p:sp>
        <p:nvSpPr>
          <p:cNvPr id="50181" name="Text Box 5"/>
          <p:cNvSpPr txBox="1">
            <a:spLocks noChangeArrowheads="1"/>
          </p:cNvSpPr>
          <p:nvPr/>
        </p:nvSpPr>
        <p:spPr bwMode="auto">
          <a:xfrm>
            <a:off x="1648012" y="6402295"/>
            <a:ext cx="2514600" cy="274638"/>
          </a:xfrm>
          <a:prstGeom prst="rect">
            <a:avLst/>
          </a:prstGeom>
          <a:noFill/>
          <a:ln w="9525">
            <a:noFill/>
            <a:miter lim="800000"/>
            <a:headEnd/>
            <a:tailEnd/>
          </a:ln>
        </p:spPr>
        <p:txBody>
          <a:bodyPr>
            <a:spAutoFit/>
          </a:bodyPr>
          <a:lstStyle/>
          <a:p>
            <a:r>
              <a:rPr lang="en-US" sz="1200" dirty="0"/>
              <a:t>Source: Bloomberg</a:t>
            </a:r>
          </a:p>
        </p:txBody>
      </p:sp>
      <p:sp>
        <p:nvSpPr>
          <p:cNvPr id="50182" name="Rectangle 6"/>
          <p:cNvSpPr>
            <a:spLocks noChangeArrowheads="1"/>
          </p:cNvSpPr>
          <p:nvPr/>
        </p:nvSpPr>
        <p:spPr bwMode="white">
          <a:xfrm>
            <a:off x="327025" y="65088"/>
            <a:ext cx="6062663" cy="320675"/>
          </a:xfrm>
          <a:prstGeom prst="rect">
            <a:avLst/>
          </a:prstGeom>
          <a:noFill/>
          <a:ln w="9525">
            <a:noFill/>
            <a:miter lim="800000"/>
            <a:headEnd/>
            <a:tailEnd/>
          </a:ln>
        </p:spPr>
        <p:txBody>
          <a:bodyPr anchor="b"/>
          <a:lstStyle/>
          <a:p>
            <a:endParaRPr lang="en-US" sz="1600">
              <a:solidFill>
                <a:schemeClr val="accent2"/>
              </a:solidFill>
            </a:endParaRPr>
          </a:p>
        </p:txBody>
      </p:sp>
      <p:sp>
        <p:nvSpPr>
          <p:cNvPr id="15" name="Oval 14"/>
          <p:cNvSpPr/>
          <p:nvPr/>
        </p:nvSpPr>
        <p:spPr>
          <a:xfrm>
            <a:off x="1531501" y="3866534"/>
            <a:ext cx="977153" cy="430305"/>
          </a:xfrm>
          <a:prstGeom prst="ellipse">
            <a:avLst/>
          </a:prstGeom>
          <a:noFill/>
          <a:ln w="2857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1585290" y="4650122"/>
            <a:ext cx="977153" cy="430305"/>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Slide Number Placeholder 13"/>
          <p:cNvSpPr>
            <a:spLocks noGrp="1"/>
          </p:cNvSpPr>
          <p:nvPr>
            <p:ph type="sldNum" sz="quarter" idx="4"/>
          </p:nvPr>
        </p:nvSpPr>
        <p:spPr/>
        <p:txBody>
          <a:bodyPr/>
          <a:lstStyle/>
          <a:p>
            <a:pPr algn="r"/>
            <a:fld id="{C67C72BF-1F5D-4637-B4BC-DD2639B204D9}" type="slidenum">
              <a:rPr lang="en-US" smtClean="0"/>
              <a:pPr algn="r"/>
              <a:t>46</a:t>
            </a:fld>
            <a:endParaRPr lang="en-US" dirty="0"/>
          </a:p>
        </p:txBody>
      </p:sp>
      <p:sp>
        <p:nvSpPr>
          <p:cNvPr id="17" name="Oval 16"/>
          <p:cNvSpPr/>
          <p:nvPr/>
        </p:nvSpPr>
        <p:spPr>
          <a:xfrm>
            <a:off x="7643053" y="3862690"/>
            <a:ext cx="977153" cy="430305"/>
          </a:xfrm>
          <a:prstGeom prst="ellipse">
            <a:avLst/>
          </a:prstGeom>
          <a:no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7607195" y="4615725"/>
            <a:ext cx="977153" cy="430305"/>
          </a:xfrm>
          <a:prstGeom prst="ellipse">
            <a:avLst/>
          </a:prstGeom>
          <a:noFill/>
          <a:ln w="28575">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checkerboard(across)">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checkerboard(across)">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checkerboard(across)">
                                      <p:cBhvr>
                                        <p:cTn id="17" dur="500"/>
                                        <p:tgtEl>
                                          <p:spTgt spid="17"/>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checkerboard(across)">
                                      <p:cBhvr>
                                        <p:cTn id="2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17" grpId="0" animBg="1"/>
      <p:bldP spid="12"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979821" y="2260214"/>
            <a:ext cx="5146593" cy="1362075"/>
          </a:xfrm>
        </p:spPr>
        <p:txBody>
          <a:bodyPr/>
          <a:lstStyle/>
          <a:p>
            <a:r>
              <a:rPr lang="en-US" dirty="0"/>
              <a:t>Security Selection – Credit </a:t>
            </a:r>
            <a:r>
              <a:rPr lang="en-US" dirty="0" smtClean="0"/>
              <a:t>Analysis </a:t>
            </a:r>
            <a:endParaRPr lang="en-US" dirty="0"/>
          </a:p>
        </p:txBody>
      </p:sp>
      <p:sp>
        <p:nvSpPr>
          <p:cNvPr id="4" name="Footer Placeholder 3"/>
          <p:cNvSpPr>
            <a:spLocks noGrp="1"/>
          </p:cNvSpPr>
          <p:nvPr>
            <p:ph type="ftr" sz="quarter" idx="16"/>
          </p:nvPr>
        </p:nvSpPr>
        <p:spPr/>
        <p:txBody>
          <a:bodyPr/>
          <a:lstStyle/>
          <a:p>
            <a:r>
              <a:rPr lang="en-US" smtClean="0"/>
              <a:t>Last saved: Thursday, July 19, 2012 at 7:29 PM</a:t>
            </a:r>
            <a:endParaRPr lang="en-US" dirty="0"/>
          </a:p>
        </p:txBody>
      </p:sp>
      <p:sp>
        <p:nvSpPr>
          <p:cNvPr id="6" name="Slide Number Placeholder 5"/>
          <p:cNvSpPr>
            <a:spLocks noGrp="1"/>
          </p:cNvSpPr>
          <p:nvPr>
            <p:ph type="sldNum" sz="quarter" idx="10"/>
          </p:nvPr>
        </p:nvSpPr>
        <p:spPr/>
        <p:txBody>
          <a:bodyPr/>
          <a:lstStyle/>
          <a:p>
            <a:fld id="{CC290CF9-5392-433A-B09C-7B82EA5B626C}" type="slidenum">
              <a:rPr lang="en-US" smtClean="0"/>
              <a:pPr/>
              <a:t>47</a:t>
            </a:fld>
            <a:endParaRPr lang="en-US" dirty="0" smtClean="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idx="4294967295"/>
          </p:nvPr>
        </p:nvSpPr>
        <p:spPr>
          <a:xfrm>
            <a:off x="348796" y="346075"/>
            <a:ext cx="6492875" cy="466725"/>
          </a:xfrm>
        </p:spPr>
        <p:txBody>
          <a:bodyPr lIns="100008" tIns="50004" rIns="100008" bIns="50004" anchor="t"/>
          <a:lstStyle/>
          <a:p>
            <a:pPr eaLnBrk="1" hangingPunct="1"/>
            <a:r>
              <a:rPr lang="en-US" dirty="0" smtClean="0"/>
              <a:t>Credit Exposure – Are you a sitting duck?</a:t>
            </a:r>
          </a:p>
        </p:txBody>
      </p:sp>
      <p:sp>
        <p:nvSpPr>
          <p:cNvPr id="53251" name="Rectangle 3"/>
          <p:cNvSpPr>
            <a:spLocks noChangeArrowheads="1"/>
          </p:cNvSpPr>
          <p:nvPr/>
        </p:nvSpPr>
        <p:spPr bwMode="auto">
          <a:xfrm>
            <a:off x="728663" y="1731963"/>
            <a:ext cx="7964487" cy="4227512"/>
          </a:xfrm>
          <a:prstGeom prst="rect">
            <a:avLst/>
          </a:prstGeom>
          <a:noFill/>
          <a:ln w="9525">
            <a:noFill/>
            <a:miter lim="800000"/>
            <a:headEnd/>
            <a:tailEnd/>
          </a:ln>
        </p:spPr>
        <p:txBody>
          <a:bodyPr lIns="100008" tIns="50004" rIns="100008" bIns="50004"/>
          <a:lstStyle/>
          <a:p>
            <a:pPr marL="865188" lvl="1" indent="-285750">
              <a:lnSpc>
                <a:spcPct val="80000"/>
              </a:lnSpc>
              <a:spcBef>
                <a:spcPct val="30000"/>
              </a:spcBef>
              <a:buFont typeface="Arial" pitchFamily="34" charset="0"/>
              <a:buChar char="●"/>
            </a:pPr>
            <a:endParaRPr lang="en-US"/>
          </a:p>
        </p:txBody>
      </p:sp>
      <p:pic>
        <p:nvPicPr>
          <p:cNvPr id="53252" name="Picture 13" descr="sitting-ducks-20040804061523113"/>
          <p:cNvPicPr>
            <a:picLocks noChangeAspect="1" noChangeArrowheads="1"/>
          </p:cNvPicPr>
          <p:nvPr/>
        </p:nvPicPr>
        <p:blipFill>
          <a:blip r:embed="rId3" cstate="print"/>
          <a:srcRect/>
          <a:stretch>
            <a:fillRect/>
          </a:stretch>
        </p:blipFill>
        <p:spPr bwMode="auto">
          <a:xfrm>
            <a:off x="1861685" y="1031875"/>
            <a:ext cx="5273675" cy="5251450"/>
          </a:xfrm>
          <a:prstGeom prst="rect">
            <a:avLst/>
          </a:prstGeom>
          <a:noFill/>
          <a:ln w="9525">
            <a:noFill/>
            <a:miter lim="800000"/>
            <a:headEnd/>
            <a:tailEnd/>
          </a:ln>
        </p:spPr>
      </p:pic>
      <p:sp>
        <p:nvSpPr>
          <p:cNvPr id="5" name="Slide Number Placeholder 4"/>
          <p:cNvSpPr>
            <a:spLocks noGrp="1"/>
          </p:cNvSpPr>
          <p:nvPr>
            <p:ph type="sldNum" sz="quarter" idx="4"/>
          </p:nvPr>
        </p:nvSpPr>
        <p:spPr/>
        <p:txBody>
          <a:bodyPr/>
          <a:lstStyle/>
          <a:p>
            <a:pPr algn="r"/>
            <a:fld id="{C67C72BF-1F5D-4637-B4BC-DD2639B204D9}" type="slidenum">
              <a:rPr lang="en-US" smtClean="0"/>
              <a:pPr algn="r"/>
              <a:t>48</a:t>
            </a:fld>
            <a:endParaRPr lang="en-US" dirty="0"/>
          </a:p>
        </p:txBody>
      </p:sp>
    </p:spTree>
  </p:cSld>
  <p:clrMapOvr>
    <a:masterClrMapping/>
  </p:clrMapOvr>
  <p:transition>
    <p:cover dir="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idx="4294967295"/>
          </p:nvPr>
        </p:nvSpPr>
        <p:spPr>
          <a:xfrm>
            <a:off x="337910" y="346075"/>
            <a:ext cx="6492875" cy="466725"/>
          </a:xfrm>
        </p:spPr>
        <p:txBody>
          <a:bodyPr lIns="100008" tIns="50004" rIns="100008" bIns="50004" anchor="t"/>
          <a:lstStyle/>
          <a:p>
            <a:pPr eaLnBrk="1" hangingPunct="1"/>
            <a:r>
              <a:rPr lang="en-US" dirty="0" smtClean="0"/>
              <a:t>Practical Example – credit analysis</a:t>
            </a:r>
          </a:p>
        </p:txBody>
      </p:sp>
      <p:sp>
        <p:nvSpPr>
          <p:cNvPr id="54275" name="Rectangle 3"/>
          <p:cNvSpPr>
            <a:spLocks noChangeArrowheads="1"/>
          </p:cNvSpPr>
          <p:nvPr/>
        </p:nvSpPr>
        <p:spPr bwMode="auto">
          <a:xfrm>
            <a:off x="728663" y="1731963"/>
            <a:ext cx="7964487" cy="4227512"/>
          </a:xfrm>
          <a:prstGeom prst="rect">
            <a:avLst/>
          </a:prstGeom>
          <a:noFill/>
          <a:ln w="9525">
            <a:noFill/>
            <a:miter lim="800000"/>
            <a:headEnd/>
            <a:tailEnd/>
          </a:ln>
        </p:spPr>
        <p:txBody>
          <a:bodyPr lIns="100008" tIns="50004" rIns="100008" bIns="50004"/>
          <a:lstStyle/>
          <a:p>
            <a:pPr marL="865188" lvl="1" indent="-285750">
              <a:lnSpc>
                <a:spcPct val="80000"/>
              </a:lnSpc>
              <a:spcBef>
                <a:spcPct val="30000"/>
              </a:spcBef>
              <a:buFont typeface="Arial" pitchFamily="34" charset="0"/>
              <a:buChar char="●"/>
            </a:pPr>
            <a:endParaRPr lang="en-US"/>
          </a:p>
        </p:txBody>
      </p:sp>
      <p:pic>
        <p:nvPicPr>
          <p:cNvPr id="54276" name="Picture 4"/>
          <p:cNvPicPr>
            <a:picLocks noChangeAspect="1" noChangeArrowheads="1"/>
          </p:cNvPicPr>
          <p:nvPr/>
        </p:nvPicPr>
        <p:blipFill>
          <a:blip r:embed="rId3" cstate="print"/>
          <a:srcRect/>
          <a:stretch>
            <a:fillRect/>
          </a:stretch>
        </p:blipFill>
        <p:spPr bwMode="auto">
          <a:xfrm>
            <a:off x="438150" y="1275670"/>
            <a:ext cx="8451850" cy="4764087"/>
          </a:xfrm>
          <a:prstGeom prst="rect">
            <a:avLst/>
          </a:prstGeom>
          <a:noFill/>
          <a:ln w="9525">
            <a:noFill/>
            <a:miter lim="800000"/>
            <a:headEnd/>
            <a:tailEnd/>
          </a:ln>
        </p:spPr>
      </p:pic>
      <p:sp>
        <p:nvSpPr>
          <p:cNvPr id="54277" name="Text Box 5"/>
          <p:cNvSpPr txBox="1">
            <a:spLocks noChangeArrowheads="1"/>
          </p:cNvSpPr>
          <p:nvPr/>
        </p:nvSpPr>
        <p:spPr bwMode="auto">
          <a:xfrm>
            <a:off x="558347" y="929595"/>
            <a:ext cx="7650163" cy="366712"/>
          </a:xfrm>
          <a:prstGeom prst="rect">
            <a:avLst/>
          </a:prstGeom>
          <a:noFill/>
          <a:ln w="9525">
            <a:noFill/>
            <a:miter lim="800000"/>
            <a:headEnd/>
            <a:tailEnd/>
          </a:ln>
        </p:spPr>
        <p:txBody>
          <a:bodyPr>
            <a:spAutoFit/>
          </a:bodyPr>
          <a:lstStyle/>
          <a:p>
            <a:pPr>
              <a:spcBef>
                <a:spcPct val="50000"/>
              </a:spcBef>
            </a:pPr>
            <a:r>
              <a:rPr lang="en-US" dirty="0"/>
              <a:t>Lehman Brothers </a:t>
            </a:r>
            <a:r>
              <a:rPr lang="en-US" dirty="0" err="1"/>
              <a:t>MTN</a:t>
            </a:r>
            <a:r>
              <a:rPr lang="en-US" dirty="0"/>
              <a:t> 7 7/8% of August 2010</a:t>
            </a:r>
          </a:p>
        </p:txBody>
      </p:sp>
      <p:sp>
        <p:nvSpPr>
          <p:cNvPr id="54278" name="AutoShape 6"/>
          <p:cNvSpPr>
            <a:spLocks noChangeArrowheads="1"/>
          </p:cNvSpPr>
          <p:nvPr/>
        </p:nvSpPr>
        <p:spPr bwMode="auto">
          <a:xfrm>
            <a:off x="5267099" y="2307999"/>
            <a:ext cx="1509712" cy="727075"/>
          </a:xfrm>
          <a:prstGeom prst="wedgeRoundRectCallout">
            <a:avLst>
              <a:gd name="adj1" fmla="val 94481"/>
              <a:gd name="adj2" fmla="val 24019"/>
              <a:gd name="adj3" fmla="val 16667"/>
            </a:avLst>
          </a:prstGeom>
          <a:solidFill>
            <a:srgbClr val="C77E5B"/>
          </a:solidFill>
          <a:ln w="9525">
            <a:solidFill>
              <a:schemeClr val="tx1"/>
            </a:solidFill>
            <a:miter lim="800000"/>
            <a:headEnd/>
            <a:tailEnd/>
          </a:ln>
        </p:spPr>
        <p:txBody>
          <a:bodyPr/>
          <a:lstStyle/>
          <a:p>
            <a:pPr algn="ctr"/>
            <a:r>
              <a:rPr lang="en-US">
                <a:solidFill>
                  <a:schemeClr val="bg1"/>
                </a:solidFill>
              </a:rPr>
              <a:t>9/12/08</a:t>
            </a:r>
          </a:p>
          <a:p>
            <a:pPr algn="ctr"/>
            <a:r>
              <a:rPr lang="en-US">
                <a:solidFill>
                  <a:schemeClr val="bg1"/>
                </a:solidFill>
              </a:rPr>
              <a:t> A rated</a:t>
            </a:r>
          </a:p>
        </p:txBody>
      </p:sp>
      <p:sp>
        <p:nvSpPr>
          <p:cNvPr id="54279" name="AutoShape 7"/>
          <p:cNvSpPr>
            <a:spLocks noChangeArrowheads="1"/>
          </p:cNvSpPr>
          <p:nvPr/>
        </p:nvSpPr>
        <p:spPr bwMode="auto">
          <a:xfrm>
            <a:off x="5178425" y="3613150"/>
            <a:ext cx="1698625" cy="727075"/>
          </a:xfrm>
          <a:prstGeom prst="wedgeRoundRectCallout">
            <a:avLst>
              <a:gd name="adj1" fmla="val 87759"/>
              <a:gd name="adj2" fmla="val 96069"/>
              <a:gd name="adj3" fmla="val 16667"/>
            </a:avLst>
          </a:prstGeom>
          <a:solidFill>
            <a:srgbClr val="C77E5B"/>
          </a:solidFill>
          <a:ln w="9525">
            <a:solidFill>
              <a:schemeClr val="tx1"/>
            </a:solidFill>
            <a:miter lim="800000"/>
            <a:headEnd/>
            <a:tailEnd/>
          </a:ln>
        </p:spPr>
        <p:txBody>
          <a:bodyPr/>
          <a:lstStyle/>
          <a:p>
            <a:pPr algn="ctr"/>
            <a:r>
              <a:rPr lang="en-US">
                <a:solidFill>
                  <a:schemeClr val="bg1"/>
                </a:solidFill>
              </a:rPr>
              <a:t>9/15/08</a:t>
            </a:r>
          </a:p>
          <a:p>
            <a:pPr algn="ctr"/>
            <a:r>
              <a:rPr lang="en-US">
                <a:solidFill>
                  <a:schemeClr val="bg1"/>
                </a:solidFill>
              </a:rPr>
              <a:t> CCC-  rated</a:t>
            </a:r>
          </a:p>
        </p:txBody>
      </p:sp>
      <p:sp>
        <p:nvSpPr>
          <p:cNvPr id="54280" name="AutoShape 8"/>
          <p:cNvSpPr>
            <a:spLocks noChangeArrowheads="1"/>
          </p:cNvSpPr>
          <p:nvPr/>
        </p:nvSpPr>
        <p:spPr bwMode="auto">
          <a:xfrm>
            <a:off x="5215618" y="4961618"/>
            <a:ext cx="1698625" cy="727075"/>
          </a:xfrm>
          <a:prstGeom prst="wedgeRoundRectCallout">
            <a:avLst>
              <a:gd name="adj1" fmla="val 97102"/>
              <a:gd name="adj2" fmla="val 10481"/>
              <a:gd name="adj3" fmla="val 16667"/>
            </a:avLst>
          </a:prstGeom>
          <a:solidFill>
            <a:srgbClr val="C77E5B"/>
          </a:solidFill>
          <a:ln w="9525">
            <a:solidFill>
              <a:schemeClr val="tx1"/>
            </a:solidFill>
            <a:miter lim="800000"/>
            <a:headEnd/>
            <a:tailEnd/>
          </a:ln>
        </p:spPr>
        <p:txBody>
          <a:bodyPr/>
          <a:lstStyle/>
          <a:p>
            <a:pPr algn="ctr"/>
            <a:r>
              <a:rPr lang="en-US">
                <a:solidFill>
                  <a:schemeClr val="bg1"/>
                </a:solidFill>
              </a:rPr>
              <a:t>9/16/08</a:t>
            </a:r>
          </a:p>
          <a:p>
            <a:pPr algn="ctr"/>
            <a:r>
              <a:rPr lang="en-US">
                <a:solidFill>
                  <a:schemeClr val="bg1"/>
                </a:solidFill>
              </a:rPr>
              <a:t> D  rated</a:t>
            </a:r>
          </a:p>
        </p:txBody>
      </p:sp>
      <p:sp>
        <p:nvSpPr>
          <p:cNvPr id="54281" name="AutoShape 9"/>
          <p:cNvSpPr>
            <a:spLocks noChangeArrowheads="1"/>
          </p:cNvSpPr>
          <p:nvPr/>
        </p:nvSpPr>
        <p:spPr bwMode="auto">
          <a:xfrm>
            <a:off x="710066" y="2298021"/>
            <a:ext cx="1509712" cy="727075"/>
          </a:xfrm>
          <a:prstGeom prst="wedgeRoundRectCallout">
            <a:avLst>
              <a:gd name="adj1" fmla="val -54523"/>
              <a:gd name="adj2" fmla="val -97815"/>
              <a:gd name="adj3" fmla="val 16667"/>
            </a:avLst>
          </a:prstGeom>
          <a:solidFill>
            <a:srgbClr val="C77E5B"/>
          </a:solidFill>
          <a:ln w="9525">
            <a:solidFill>
              <a:schemeClr val="tx1"/>
            </a:solidFill>
            <a:miter lim="800000"/>
            <a:headEnd/>
            <a:tailEnd/>
          </a:ln>
        </p:spPr>
        <p:txBody>
          <a:bodyPr/>
          <a:lstStyle/>
          <a:p>
            <a:pPr algn="ctr"/>
            <a:r>
              <a:rPr lang="en-US">
                <a:solidFill>
                  <a:schemeClr val="bg1"/>
                </a:solidFill>
              </a:rPr>
              <a:t>3/1/08</a:t>
            </a:r>
          </a:p>
          <a:p>
            <a:pPr algn="ctr"/>
            <a:r>
              <a:rPr lang="en-US">
                <a:solidFill>
                  <a:schemeClr val="bg1"/>
                </a:solidFill>
              </a:rPr>
              <a:t> A+ rated</a:t>
            </a:r>
          </a:p>
        </p:txBody>
      </p:sp>
      <p:sp>
        <p:nvSpPr>
          <p:cNvPr id="54282" name="AutoShape 10"/>
          <p:cNvSpPr>
            <a:spLocks noChangeArrowheads="1"/>
          </p:cNvSpPr>
          <p:nvPr/>
        </p:nvSpPr>
        <p:spPr bwMode="auto">
          <a:xfrm>
            <a:off x="2328863" y="2667454"/>
            <a:ext cx="1509712" cy="727075"/>
          </a:xfrm>
          <a:prstGeom prst="wedgeRoundRectCallout">
            <a:avLst>
              <a:gd name="adj1" fmla="val -19926"/>
              <a:gd name="adj2" fmla="val -173801"/>
              <a:gd name="adj3" fmla="val 16667"/>
            </a:avLst>
          </a:prstGeom>
          <a:solidFill>
            <a:srgbClr val="C77E5B"/>
          </a:solidFill>
          <a:ln w="9525">
            <a:solidFill>
              <a:schemeClr val="tx1"/>
            </a:solidFill>
            <a:miter lim="800000"/>
            <a:headEnd/>
            <a:tailEnd/>
          </a:ln>
        </p:spPr>
        <p:txBody>
          <a:bodyPr/>
          <a:lstStyle/>
          <a:p>
            <a:pPr algn="ctr"/>
            <a:r>
              <a:rPr lang="en-US">
                <a:solidFill>
                  <a:schemeClr val="bg1"/>
                </a:solidFill>
              </a:rPr>
              <a:t>6/2/08</a:t>
            </a:r>
          </a:p>
          <a:p>
            <a:pPr algn="ctr"/>
            <a:r>
              <a:rPr lang="en-US">
                <a:solidFill>
                  <a:schemeClr val="bg1"/>
                </a:solidFill>
              </a:rPr>
              <a:t> A rated</a:t>
            </a:r>
          </a:p>
        </p:txBody>
      </p:sp>
      <p:sp>
        <p:nvSpPr>
          <p:cNvPr id="418827" name="AutoShape 11"/>
          <p:cNvSpPr>
            <a:spLocks noChangeArrowheads="1"/>
          </p:cNvSpPr>
          <p:nvPr/>
        </p:nvSpPr>
        <p:spPr bwMode="auto">
          <a:xfrm>
            <a:off x="1054100" y="4450442"/>
            <a:ext cx="3505200" cy="1003300"/>
          </a:xfrm>
          <a:prstGeom prst="wedgeRoundRectCallout">
            <a:avLst>
              <a:gd name="adj1" fmla="val -64042"/>
              <a:gd name="adj2" fmla="val 86394"/>
              <a:gd name="adj3" fmla="val 16667"/>
            </a:avLst>
          </a:prstGeom>
          <a:solidFill>
            <a:srgbClr val="C77E5B"/>
          </a:solidFill>
          <a:ln w="9525">
            <a:solidFill>
              <a:schemeClr val="tx1"/>
            </a:solidFill>
            <a:miter lim="800000"/>
            <a:headEnd/>
            <a:tailEnd/>
          </a:ln>
        </p:spPr>
        <p:txBody>
          <a:bodyPr/>
          <a:lstStyle/>
          <a:p>
            <a:pPr algn="ctr"/>
            <a:r>
              <a:rPr lang="en-US" dirty="0">
                <a:solidFill>
                  <a:schemeClr val="bg1"/>
                </a:solidFill>
              </a:rPr>
              <a:t>March 17</a:t>
            </a:r>
            <a:r>
              <a:rPr lang="en-US" baseline="30000" dirty="0">
                <a:solidFill>
                  <a:schemeClr val="bg1"/>
                </a:solidFill>
              </a:rPr>
              <a:t>th</a:t>
            </a:r>
            <a:r>
              <a:rPr lang="en-US" dirty="0">
                <a:solidFill>
                  <a:schemeClr val="bg1"/>
                </a:solidFill>
              </a:rPr>
              <a:t> 2008</a:t>
            </a:r>
          </a:p>
          <a:p>
            <a:pPr algn="ctr"/>
            <a:r>
              <a:rPr lang="en-US" dirty="0">
                <a:solidFill>
                  <a:schemeClr val="bg1"/>
                </a:solidFill>
              </a:rPr>
              <a:t>“JPMorgan scoops up troubled Bear” </a:t>
            </a:r>
            <a:r>
              <a:rPr lang="en-US" sz="1200" dirty="0">
                <a:solidFill>
                  <a:schemeClr val="bg1"/>
                </a:solidFill>
              </a:rPr>
              <a:t>CNN</a:t>
            </a:r>
          </a:p>
        </p:txBody>
      </p:sp>
      <p:sp>
        <p:nvSpPr>
          <p:cNvPr id="418828" name="AutoShape 12"/>
          <p:cNvSpPr>
            <a:spLocks noChangeArrowheads="1"/>
          </p:cNvSpPr>
          <p:nvPr/>
        </p:nvSpPr>
        <p:spPr bwMode="auto">
          <a:xfrm>
            <a:off x="3089728" y="5805714"/>
            <a:ext cx="4762500" cy="711200"/>
          </a:xfrm>
          <a:prstGeom prst="wedgeRoundRectCallout">
            <a:avLst>
              <a:gd name="adj1" fmla="val -33532"/>
              <a:gd name="adj2" fmla="val -95981"/>
              <a:gd name="adj3" fmla="val 16667"/>
            </a:avLst>
          </a:prstGeom>
          <a:solidFill>
            <a:srgbClr val="C77E5B"/>
          </a:solidFill>
          <a:ln w="9525">
            <a:solidFill>
              <a:schemeClr val="tx1"/>
            </a:solidFill>
            <a:miter lim="800000"/>
            <a:headEnd/>
            <a:tailEnd/>
          </a:ln>
        </p:spPr>
        <p:txBody>
          <a:bodyPr/>
          <a:lstStyle/>
          <a:p>
            <a:pPr algn="ctr"/>
            <a:r>
              <a:rPr lang="en-US">
                <a:solidFill>
                  <a:schemeClr val="bg1"/>
                </a:solidFill>
              </a:rPr>
              <a:t>“Many will say that standalone investment banks’ days are numbered”</a:t>
            </a:r>
          </a:p>
        </p:txBody>
      </p:sp>
      <p:sp>
        <p:nvSpPr>
          <p:cNvPr id="13" name="Slide Number Placeholder 12"/>
          <p:cNvSpPr>
            <a:spLocks noGrp="1"/>
          </p:cNvSpPr>
          <p:nvPr>
            <p:ph type="sldNum" sz="quarter" idx="4"/>
          </p:nvPr>
        </p:nvSpPr>
        <p:spPr/>
        <p:txBody>
          <a:bodyPr/>
          <a:lstStyle/>
          <a:p>
            <a:pPr algn="r"/>
            <a:fld id="{C67C72BF-1F5D-4637-B4BC-DD2639B204D9}" type="slidenum">
              <a:rPr lang="en-US" smtClean="0"/>
              <a:pPr algn="r"/>
              <a:t>49</a:t>
            </a:fld>
            <a:endParaRPr lang="en-US" dirty="0"/>
          </a:p>
        </p:txBody>
      </p:sp>
    </p:spTree>
  </p:cSld>
  <p:clrMapOvr>
    <a:masterClrMapping/>
  </p:clrMapOvr>
  <p:transition>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18827"/>
                                        </p:tgtEl>
                                        <p:attrNameLst>
                                          <p:attrName>style.visibility</p:attrName>
                                        </p:attrNameLst>
                                      </p:cBhvr>
                                      <p:to>
                                        <p:strVal val="visible"/>
                                      </p:to>
                                    </p:set>
                                    <p:animEffect transition="in" filter="checkerboard(across)">
                                      <p:cBhvr>
                                        <p:cTn id="7" dur="500"/>
                                        <p:tgtEl>
                                          <p:spTgt spid="418827"/>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18828"/>
                                        </p:tgtEl>
                                        <p:attrNameLst>
                                          <p:attrName>style.visibility</p:attrName>
                                        </p:attrNameLst>
                                      </p:cBhvr>
                                      <p:to>
                                        <p:strVal val="visible"/>
                                      </p:to>
                                    </p:set>
                                    <p:animEffect transition="in" filter="checkerboard(across)">
                                      <p:cBhvr>
                                        <p:cTn id="12" dur="500"/>
                                        <p:tgtEl>
                                          <p:spTgt spid="4188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8827" grpId="0" animBg="1"/>
      <p:bldP spid="41882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dirty="0" smtClean="0"/>
              <a:t>What is a Cash Flow Forecast?</a:t>
            </a:r>
          </a:p>
        </p:txBody>
      </p:sp>
      <p:sp>
        <p:nvSpPr>
          <p:cNvPr id="14339" name="Rectangle 3"/>
          <p:cNvSpPr>
            <a:spLocks noGrp="1" noChangeArrowheads="1"/>
          </p:cNvSpPr>
          <p:nvPr>
            <p:ph type="body" idx="1"/>
          </p:nvPr>
        </p:nvSpPr>
        <p:spPr>
          <a:xfrm>
            <a:off x="457200" y="1186543"/>
            <a:ext cx="8229600" cy="4953000"/>
          </a:xfrm>
        </p:spPr>
        <p:txBody>
          <a:bodyPr/>
          <a:lstStyle/>
          <a:p>
            <a:pPr marL="511175" indent="-390525">
              <a:buFont typeface="Arial" pitchFamily="34" charset="0"/>
              <a:buChar char="•"/>
            </a:pPr>
            <a:r>
              <a:rPr lang="en-US" sz="2400" dirty="0" smtClean="0"/>
              <a:t>Projection of anticipated receipts</a:t>
            </a:r>
          </a:p>
          <a:p>
            <a:pPr marL="511175" indent="-390525">
              <a:buFont typeface="Arial" pitchFamily="34" charset="0"/>
              <a:buChar char="•"/>
            </a:pPr>
            <a:r>
              <a:rPr lang="en-US" sz="2400" dirty="0" smtClean="0"/>
              <a:t>Projection of anticipated disbursements</a:t>
            </a:r>
          </a:p>
          <a:p>
            <a:pPr marL="511175" indent="-390525">
              <a:buFont typeface="Arial" pitchFamily="34" charset="0"/>
              <a:buChar char="•"/>
            </a:pPr>
            <a:r>
              <a:rPr lang="en-US" sz="2400" dirty="0" smtClean="0"/>
              <a:t>Estimate of investable cash balances</a:t>
            </a:r>
          </a:p>
          <a:p>
            <a:pPr marL="511175" lvl="1" indent="0"/>
            <a:r>
              <a:rPr lang="en-US" sz="2000" dirty="0" smtClean="0"/>
              <a:t>Liquid funds</a:t>
            </a:r>
          </a:p>
          <a:p>
            <a:pPr marL="511175" lvl="1" indent="0"/>
            <a:r>
              <a:rPr lang="en-US" sz="2000" dirty="0" smtClean="0"/>
              <a:t>Core funds</a:t>
            </a:r>
          </a:p>
        </p:txBody>
      </p:sp>
      <p:pic>
        <p:nvPicPr>
          <p:cNvPr id="4" name="Picture 2" descr="http://t3.gstatic.com/images?q=tbn:ANd9GcTp-VhSdJnaXlpjqU0TmjwpAJio539TZoPRm9pTUz3I2o8dcqFGcQ"/>
          <p:cNvPicPr>
            <a:picLocks noChangeAspect="1" noChangeArrowheads="1"/>
          </p:cNvPicPr>
          <p:nvPr/>
        </p:nvPicPr>
        <p:blipFill>
          <a:blip r:embed="rId3" cstate="print"/>
          <a:srcRect/>
          <a:stretch>
            <a:fillRect/>
          </a:stretch>
        </p:blipFill>
        <p:spPr bwMode="auto">
          <a:xfrm>
            <a:off x="188259" y="6257365"/>
            <a:ext cx="1604682" cy="600635"/>
          </a:xfrm>
          <a:prstGeom prst="rect">
            <a:avLst/>
          </a:prstGeom>
          <a:noFill/>
        </p:spPr>
      </p:pic>
      <p:sp>
        <p:nvSpPr>
          <p:cNvPr id="6" name="Slide Number Placeholder 5"/>
          <p:cNvSpPr>
            <a:spLocks noGrp="1"/>
          </p:cNvSpPr>
          <p:nvPr>
            <p:ph type="sldNum" sz="quarter" idx="4"/>
          </p:nvPr>
        </p:nvSpPr>
        <p:spPr/>
        <p:txBody>
          <a:bodyPr/>
          <a:lstStyle/>
          <a:p>
            <a:pPr algn="r"/>
            <a:fld id="{C67C72BF-1F5D-4637-B4BC-DD2639B204D9}" type="slidenum">
              <a:rPr lang="en-US" smtClean="0"/>
              <a:pPr algn="r"/>
              <a:t>5</a:t>
            </a:fld>
            <a:endParaRPr lang="en-US" dirty="0"/>
          </a:p>
        </p:txBody>
      </p:sp>
    </p:spTree>
  </p:cSld>
  <p:clrMapOvr>
    <a:masterClrMapping/>
  </p:clrMapOvr>
  <p:transition>
    <p:checke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5298" name="Picture 2"/>
          <p:cNvPicPr>
            <a:picLocks noChangeAspect="1" noChangeArrowheads="1"/>
          </p:cNvPicPr>
          <p:nvPr/>
        </p:nvPicPr>
        <p:blipFill>
          <a:blip r:embed="rId3" cstate="print"/>
          <a:srcRect t="18472" b="8223"/>
          <a:stretch>
            <a:fillRect/>
          </a:stretch>
        </p:blipFill>
        <p:spPr bwMode="auto">
          <a:xfrm>
            <a:off x="482600" y="1414009"/>
            <a:ext cx="8132763" cy="4703762"/>
          </a:xfrm>
          <a:prstGeom prst="rect">
            <a:avLst/>
          </a:prstGeom>
          <a:noFill/>
          <a:ln w="9525">
            <a:noFill/>
            <a:miter lim="800000"/>
            <a:headEnd/>
            <a:tailEnd/>
          </a:ln>
        </p:spPr>
      </p:pic>
      <p:sp>
        <p:nvSpPr>
          <p:cNvPr id="55299" name="Text Box 5"/>
          <p:cNvSpPr txBox="1">
            <a:spLocks noChangeArrowheads="1"/>
          </p:cNvSpPr>
          <p:nvPr/>
        </p:nvSpPr>
        <p:spPr bwMode="auto">
          <a:xfrm>
            <a:off x="525690" y="994909"/>
            <a:ext cx="7650163" cy="366712"/>
          </a:xfrm>
          <a:prstGeom prst="rect">
            <a:avLst/>
          </a:prstGeom>
          <a:noFill/>
          <a:ln w="9525">
            <a:noFill/>
            <a:miter lim="800000"/>
            <a:headEnd/>
            <a:tailEnd/>
          </a:ln>
        </p:spPr>
        <p:txBody>
          <a:bodyPr>
            <a:spAutoFit/>
          </a:bodyPr>
          <a:lstStyle/>
          <a:p>
            <a:pPr>
              <a:spcBef>
                <a:spcPct val="50000"/>
              </a:spcBef>
            </a:pPr>
            <a:r>
              <a:rPr lang="en-US" dirty="0"/>
              <a:t>Lehman Brothers Stock</a:t>
            </a:r>
          </a:p>
        </p:txBody>
      </p:sp>
      <p:sp>
        <p:nvSpPr>
          <p:cNvPr id="4" name="Rectangle 2"/>
          <p:cNvSpPr txBox="1">
            <a:spLocks noChangeArrowheads="1"/>
          </p:cNvSpPr>
          <p:nvPr/>
        </p:nvSpPr>
        <p:spPr bwMode="white">
          <a:xfrm>
            <a:off x="316139" y="335189"/>
            <a:ext cx="6492875" cy="466725"/>
          </a:xfrm>
          <a:prstGeom prst="rect">
            <a:avLst/>
          </a:prstGeom>
          <a:noFill/>
          <a:ln w="9525">
            <a:noFill/>
            <a:miter lim="800000"/>
            <a:headEnd/>
            <a:tailEnd/>
          </a:ln>
        </p:spPr>
        <p:txBody>
          <a:bodyPr lIns="100008" tIns="50004" rIns="100008" bIns="50004"/>
          <a:lstStyle/>
          <a:p>
            <a:pPr>
              <a:defRPr/>
            </a:pPr>
            <a:r>
              <a:rPr lang="en-US" sz="2000" kern="0" dirty="0">
                <a:solidFill>
                  <a:schemeClr val="bg1"/>
                </a:solidFill>
                <a:latin typeface="+mj-lt"/>
                <a:ea typeface="+mj-ea"/>
                <a:cs typeface="+mj-cs"/>
              </a:rPr>
              <a:t>Practical Example – credit analysis</a:t>
            </a:r>
          </a:p>
        </p:txBody>
      </p:sp>
      <p:sp>
        <p:nvSpPr>
          <p:cNvPr id="5" name="Slide Number Placeholder 4"/>
          <p:cNvSpPr>
            <a:spLocks noGrp="1"/>
          </p:cNvSpPr>
          <p:nvPr>
            <p:ph type="sldNum" sz="quarter" idx="4"/>
          </p:nvPr>
        </p:nvSpPr>
        <p:spPr/>
        <p:txBody>
          <a:bodyPr/>
          <a:lstStyle/>
          <a:p>
            <a:pPr algn="r"/>
            <a:fld id="{C67C72BF-1F5D-4637-B4BC-DD2639B204D9}" type="slidenum">
              <a:rPr lang="en-US" smtClean="0"/>
              <a:pPr algn="r"/>
              <a:t>50</a:t>
            </a:fld>
            <a:endParaRPr lang="en-US"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979821" y="2260214"/>
            <a:ext cx="5146593" cy="1362075"/>
          </a:xfrm>
        </p:spPr>
        <p:txBody>
          <a:bodyPr/>
          <a:lstStyle/>
          <a:p>
            <a:r>
              <a:rPr lang="en-US" dirty="0"/>
              <a:t>Risk Return </a:t>
            </a:r>
            <a:r>
              <a:rPr lang="en-US" dirty="0" smtClean="0"/>
              <a:t>Tradeoff </a:t>
            </a:r>
            <a:endParaRPr lang="en-US" dirty="0"/>
          </a:p>
        </p:txBody>
      </p:sp>
      <p:sp>
        <p:nvSpPr>
          <p:cNvPr id="4" name="Footer Placeholder 3"/>
          <p:cNvSpPr>
            <a:spLocks noGrp="1"/>
          </p:cNvSpPr>
          <p:nvPr>
            <p:ph type="ftr" sz="quarter" idx="16"/>
          </p:nvPr>
        </p:nvSpPr>
        <p:spPr/>
        <p:txBody>
          <a:bodyPr/>
          <a:lstStyle/>
          <a:p>
            <a:r>
              <a:rPr lang="en-US" smtClean="0"/>
              <a:t>Last saved: Thursday, July 19, 2012 at 7:29 PM</a:t>
            </a:r>
            <a:endParaRPr lang="en-US" dirty="0"/>
          </a:p>
        </p:txBody>
      </p:sp>
      <p:sp>
        <p:nvSpPr>
          <p:cNvPr id="6" name="Slide Number Placeholder 5"/>
          <p:cNvSpPr>
            <a:spLocks noGrp="1"/>
          </p:cNvSpPr>
          <p:nvPr>
            <p:ph type="sldNum" sz="quarter" idx="10"/>
          </p:nvPr>
        </p:nvSpPr>
        <p:spPr/>
        <p:txBody>
          <a:bodyPr/>
          <a:lstStyle/>
          <a:p>
            <a:fld id="{CC290CF9-5392-433A-B09C-7B82EA5B626C}" type="slidenum">
              <a:rPr lang="en-US" smtClean="0"/>
              <a:pPr/>
              <a:t>51</a:t>
            </a:fld>
            <a:endParaRPr lang="en-US" dirty="0" smtClean="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pPr eaLnBrk="1" hangingPunct="1"/>
            <a:r>
              <a:rPr lang="en-US" dirty="0" smtClean="0"/>
              <a:t>Drivers of Portfolio Performance </a:t>
            </a:r>
          </a:p>
        </p:txBody>
      </p:sp>
      <p:sp>
        <p:nvSpPr>
          <p:cNvPr id="64515" name="Rectangle 4"/>
          <p:cNvSpPr>
            <a:spLocks noChangeArrowheads="1"/>
          </p:cNvSpPr>
          <p:nvPr/>
        </p:nvSpPr>
        <p:spPr bwMode="white">
          <a:xfrm>
            <a:off x="327025" y="65088"/>
            <a:ext cx="6062663" cy="320675"/>
          </a:xfrm>
          <a:prstGeom prst="rect">
            <a:avLst/>
          </a:prstGeom>
          <a:noFill/>
          <a:ln w="9525">
            <a:noFill/>
            <a:miter lim="800000"/>
            <a:headEnd/>
            <a:tailEnd/>
          </a:ln>
        </p:spPr>
        <p:txBody>
          <a:bodyPr anchor="b"/>
          <a:lstStyle/>
          <a:p>
            <a:endParaRPr lang="en-US" sz="1600" dirty="0">
              <a:solidFill>
                <a:schemeClr val="accent2"/>
              </a:solidFill>
            </a:endParaRPr>
          </a:p>
        </p:txBody>
      </p:sp>
      <p:sp>
        <p:nvSpPr>
          <p:cNvPr id="64516" name="Text Box 5"/>
          <p:cNvSpPr txBox="1">
            <a:spLocks noChangeArrowheads="1"/>
          </p:cNvSpPr>
          <p:nvPr/>
        </p:nvSpPr>
        <p:spPr bwMode="auto">
          <a:xfrm>
            <a:off x="758371" y="1322614"/>
            <a:ext cx="7810500" cy="4370427"/>
          </a:xfrm>
          <a:prstGeom prst="rect">
            <a:avLst/>
          </a:prstGeom>
          <a:noFill/>
          <a:ln w="9525">
            <a:noFill/>
            <a:miter lim="800000"/>
            <a:headEnd/>
            <a:tailEnd/>
          </a:ln>
        </p:spPr>
        <p:txBody>
          <a:bodyPr>
            <a:spAutoFit/>
          </a:bodyPr>
          <a:lstStyle/>
          <a:p>
            <a:pPr marL="571500" lvl="2" indent="-342900"/>
            <a:endParaRPr lang="en-US" dirty="0"/>
          </a:p>
          <a:p>
            <a:pPr marL="685800" lvl="3" indent="-342900">
              <a:buFontTx/>
              <a:buAutoNum type="arabicPeriod"/>
            </a:pPr>
            <a:r>
              <a:rPr lang="en-US" sz="2000" dirty="0">
                <a:latin typeface="+mj-lt"/>
              </a:rPr>
              <a:t>This is not your father’s yield curve</a:t>
            </a:r>
          </a:p>
          <a:p>
            <a:pPr marL="685800" lvl="3" indent="-342900">
              <a:buFontTx/>
              <a:buAutoNum type="arabicPeriod"/>
            </a:pPr>
            <a:endParaRPr lang="en-US" sz="2000" dirty="0">
              <a:latin typeface="+mj-lt"/>
            </a:endParaRPr>
          </a:p>
          <a:p>
            <a:pPr marL="685800" lvl="3" indent="-342900">
              <a:buFontTx/>
              <a:buAutoNum type="arabicPeriod"/>
            </a:pPr>
            <a:r>
              <a:rPr lang="en-US" sz="2000" dirty="0">
                <a:latin typeface="+mj-lt"/>
              </a:rPr>
              <a:t>Three main drivers of performance</a:t>
            </a:r>
          </a:p>
          <a:p>
            <a:pPr marL="685800" lvl="3" indent="-342900">
              <a:buFontTx/>
              <a:buAutoNum type="arabicPeriod"/>
            </a:pPr>
            <a:endParaRPr lang="en-US" sz="2000" dirty="0">
              <a:latin typeface="+mj-lt"/>
            </a:endParaRPr>
          </a:p>
          <a:p>
            <a:pPr marL="685800" lvl="3" indent="-342900">
              <a:buFontTx/>
              <a:buAutoNum type="arabicPeriod"/>
            </a:pPr>
            <a:r>
              <a:rPr lang="en-US" sz="2000" dirty="0">
                <a:latin typeface="+mj-lt"/>
              </a:rPr>
              <a:t>Duration is key</a:t>
            </a:r>
          </a:p>
          <a:p>
            <a:pPr marL="685800" lvl="3" indent="-342900">
              <a:buFontTx/>
              <a:buAutoNum type="arabicPeriod"/>
            </a:pPr>
            <a:endParaRPr lang="en-US" sz="2000" dirty="0">
              <a:latin typeface="+mj-lt"/>
            </a:endParaRPr>
          </a:p>
          <a:p>
            <a:pPr marL="685800" lvl="3" indent="-342900">
              <a:buFontTx/>
              <a:buAutoNum type="arabicPeriod"/>
            </a:pPr>
            <a:r>
              <a:rPr lang="en-US" sz="2000" dirty="0">
                <a:latin typeface="+mj-lt"/>
              </a:rPr>
              <a:t>Look to new asset classes</a:t>
            </a:r>
          </a:p>
          <a:p>
            <a:pPr marL="685800" lvl="3" indent="-342900">
              <a:buFontTx/>
              <a:buAutoNum type="arabicPeriod"/>
            </a:pPr>
            <a:endParaRPr lang="en-US" sz="2000" dirty="0">
              <a:latin typeface="+mj-lt"/>
            </a:endParaRPr>
          </a:p>
          <a:p>
            <a:pPr marL="685800" lvl="3" indent="-342900">
              <a:buFontTx/>
              <a:buAutoNum type="arabicPeriod"/>
            </a:pPr>
            <a:r>
              <a:rPr lang="en-US" sz="2000" dirty="0">
                <a:latin typeface="+mj-lt"/>
              </a:rPr>
              <a:t>Credit  analysis is mandatory </a:t>
            </a:r>
          </a:p>
          <a:p>
            <a:pPr marL="685800" lvl="3" indent="-342900">
              <a:buFontTx/>
              <a:buAutoNum type="arabicPeriod"/>
            </a:pPr>
            <a:endParaRPr lang="en-US" sz="2000" dirty="0">
              <a:latin typeface="+mj-lt"/>
            </a:endParaRPr>
          </a:p>
          <a:p>
            <a:pPr marL="685800" lvl="3" indent="-342900">
              <a:buFontTx/>
              <a:buAutoNum type="arabicPeriod"/>
            </a:pPr>
            <a:r>
              <a:rPr lang="en-US" sz="2000" dirty="0">
                <a:latin typeface="+mj-lt"/>
              </a:rPr>
              <a:t>Risk is just as important as return</a:t>
            </a:r>
          </a:p>
          <a:p>
            <a:pPr marL="685800" lvl="3" indent="-342900">
              <a:buFontTx/>
              <a:buAutoNum type="arabicPeriod"/>
            </a:pPr>
            <a:endParaRPr lang="en-US" sz="2000" dirty="0">
              <a:latin typeface="+mj-lt"/>
            </a:endParaRPr>
          </a:p>
          <a:p>
            <a:pPr marL="685800" lvl="3" indent="-342900">
              <a:buFontTx/>
              <a:buAutoNum type="arabicPeriod"/>
            </a:pPr>
            <a:r>
              <a:rPr lang="en-US" sz="2000" dirty="0">
                <a:latin typeface="+mj-lt"/>
              </a:rPr>
              <a:t>The next major move is up</a:t>
            </a:r>
          </a:p>
        </p:txBody>
      </p:sp>
      <p:sp>
        <p:nvSpPr>
          <p:cNvPr id="6" name="Slide Number Placeholder 5"/>
          <p:cNvSpPr>
            <a:spLocks noGrp="1"/>
          </p:cNvSpPr>
          <p:nvPr>
            <p:ph type="sldNum" sz="quarter" idx="4"/>
          </p:nvPr>
        </p:nvSpPr>
        <p:spPr/>
        <p:txBody>
          <a:bodyPr/>
          <a:lstStyle/>
          <a:p>
            <a:pPr algn="r"/>
            <a:fld id="{C67C72BF-1F5D-4637-B4BC-DD2639B204D9}" type="slidenum">
              <a:rPr lang="en-US" smtClean="0"/>
              <a:pPr algn="r"/>
              <a:t>52</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04800" y="152400"/>
            <a:ext cx="8467725" cy="696686"/>
          </a:xfrm>
          <a:noFill/>
        </p:spPr>
        <p:txBody>
          <a:bodyPr lIns="92062" tIns="46032" rIns="92062" bIns="46032"/>
          <a:lstStyle/>
          <a:p>
            <a:r>
              <a:rPr lang="en-US" dirty="0" smtClean="0"/>
              <a:t>Why Prepare a Cash Flow Forecast?</a:t>
            </a:r>
            <a:endParaRPr lang="en-US" sz="1800" dirty="0" smtClean="0"/>
          </a:p>
        </p:txBody>
      </p:sp>
      <p:sp>
        <p:nvSpPr>
          <p:cNvPr id="15363" name="Rectangle 3"/>
          <p:cNvSpPr>
            <a:spLocks noGrp="1" noChangeArrowheads="1"/>
          </p:cNvSpPr>
          <p:nvPr>
            <p:ph type="body" idx="1"/>
          </p:nvPr>
        </p:nvSpPr>
        <p:spPr>
          <a:xfrm>
            <a:off x="478971" y="1230085"/>
            <a:ext cx="8229600" cy="4953000"/>
          </a:xfrm>
          <a:noFill/>
        </p:spPr>
        <p:txBody>
          <a:bodyPr lIns="92062" tIns="46032" rIns="92062" bIns="46032"/>
          <a:lstStyle/>
          <a:p>
            <a:pPr marL="228600" indent="-228600">
              <a:lnSpc>
                <a:spcPct val="95000"/>
              </a:lnSpc>
              <a:buFont typeface="Arial" pitchFamily="34" charset="0"/>
              <a:buChar char="•"/>
            </a:pPr>
            <a:r>
              <a:rPr lang="en-US" sz="2400" dirty="0" smtClean="0"/>
              <a:t>Improves investment earnings</a:t>
            </a:r>
          </a:p>
          <a:p>
            <a:pPr marL="228600" indent="-228600">
              <a:lnSpc>
                <a:spcPct val="125000"/>
              </a:lnSpc>
              <a:buFont typeface="Arial" pitchFamily="34" charset="0"/>
              <a:buChar char="•"/>
            </a:pPr>
            <a:r>
              <a:rPr lang="en-US" sz="2400" dirty="0" smtClean="0"/>
              <a:t>Ensures liquidity for disbursements</a:t>
            </a:r>
          </a:p>
          <a:p>
            <a:pPr marL="228600" indent="-228600">
              <a:lnSpc>
                <a:spcPct val="95000"/>
              </a:lnSpc>
              <a:buFont typeface="Arial" pitchFamily="34" charset="0"/>
              <a:buChar char="•"/>
            </a:pPr>
            <a:r>
              <a:rPr lang="en-US" sz="2400" dirty="0" smtClean="0"/>
              <a:t>Identifies short-term cash deficits</a:t>
            </a:r>
          </a:p>
          <a:p>
            <a:pPr marL="228600" indent="-228600">
              <a:lnSpc>
                <a:spcPct val="95000"/>
              </a:lnSpc>
              <a:buFont typeface="Arial" pitchFamily="34" charset="0"/>
              <a:buChar char="•"/>
            </a:pPr>
            <a:r>
              <a:rPr lang="en-US" sz="2400" dirty="0" smtClean="0"/>
              <a:t>Warns of impending budget problems</a:t>
            </a:r>
          </a:p>
        </p:txBody>
      </p:sp>
      <p:pic>
        <p:nvPicPr>
          <p:cNvPr id="4" name="Picture 2" descr="http://t3.gstatic.com/images?q=tbn:ANd9GcTp-VhSdJnaXlpjqU0TmjwpAJio539TZoPRm9pTUz3I2o8dcqFGcQ"/>
          <p:cNvPicPr>
            <a:picLocks noChangeAspect="1" noChangeArrowheads="1"/>
          </p:cNvPicPr>
          <p:nvPr/>
        </p:nvPicPr>
        <p:blipFill>
          <a:blip r:embed="rId3" cstate="print"/>
          <a:srcRect/>
          <a:stretch>
            <a:fillRect/>
          </a:stretch>
        </p:blipFill>
        <p:spPr bwMode="auto">
          <a:xfrm>
            <a:off x="188259" y="6257365"/>
            <a:ext cx="1604682" cy="600635"/>
          </a:xfrm>
          <a:prstGeom prst="rect">
            <a:avLst/>
          </a:prstGeom>
          <a:noFill/>
        </p:spPr>
      </p:pic>
      <p:sp>
        <p:nvSpPr>
          <p:cNvPr id="6" name="Slide Number Placeholder 5"/>
          <p:cNvSpPr>
            <a:spLocks noGrp="1"/>
          </p:cNvSpPr>
          <p:nvPr>
            <p:ph type="sldNum" sz="quarter" idx="4"/>
          </p:nvPr>
        </p:nvSpPr>
        <p:spPr/>
        <p:txBody>
          <a:bodyPr/>
          <a:lstStyle/>
          <a:p>
            <a:pPr algn="r"/>
            <a:fld id="{C67C72BF-1F5D-4637-B4BC-DD2639B204D9}" type="slidenum">
              <a:rPr lang="en-US" smtClean="0"/>
              <a:pPr algn="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304800" y="228600"/>
            <a:ext cx="8467725" cy="609600"/>
          </a:xfrm>
          <a:noFill/>
        </p:spPr>
        <p:txBody>
          <a:bodyPr lIns="92062" tIns="46032" rIns="92062" bIns="46032"/>
          <a:lstStyle/>
          <a:p>
            <a:r>
              <a:rPr lang="en-US" dirty="0" smtClean="0"/>
              <a:t>Major Impediments to Forecasting</a:t>
            </a:r>
            <a:endParaRPr lang="en-US" sz="1800" dirty="0" smtClean="0"/>
          </a:p>
        </p:txBody>
      </p:sp>
      <p:sp>
        <p:nvSpPr>
          <p:cNvPr id="16387" name="Rectangle 3"/>
          <p:cNvSpPr>
            <a:spLocks noGrp="1" noChangeArrowheads="1"/>
          </p:cNvSpPr>
          <p:nvPr>
            <p:ph type="body" idx="1"/>
          </p:nvPr>
        </p:nvSpPr>
        <p:spPr>
          <a:xfrm>
            <a:off x="468085" y="1164772"/>
            <a:ext cx="8229600" cy="4953000"/>
          </a:xfrm>
          <a:noFill/>
        </p:spPr>
        <p:txBody>
          <a:bodyPr lIns="92062" tIns="46032" rIns="92062" bIns="46032"/>
          <a:lstStyle/>
          <a:p>
            <a:pPr marL="347663" indent="-347663">
              <a:lnSpc>
                <a:spcPct val="90000"/>
              </a:lnSpc>
              <a:buFont typeface="Arial" pitchFamily="34" charset="0"/>
              <a:buChar char="•"/>
            </a:pPr>
            <a:r>
              <a:rPr lang="en-US" sz="2400" dirty="0" smtClean="0"/>
              <a:t>Tendency to think in budget years</a:t>
            </a:r>
          </a:p>
          <a:p>
            <a:pPr marL="347663" indent="-347663">
              <a:lnSpc>
                <a:spcPct val="90000"/>
              </a:lnSpc>
              <a:buFont typeface="Arial" pitchFamily="34" charset="0"/>
              <a:buChar char="•"/>
            </a:pPr>
            <a:r>
              <a:rPr lang="en-US" sz="2400" dirty="0" smtClean="0"/>
              <a:t>Difficulty distinguishing between fund balance and cash balance</a:t>
            </a:r>
          </a:p>
          <a:p>
            <a:pPr marL="347663" indent="-347663">
              <a:lnSpc>
                <a:spcPct val="90000"/>
              </a:lnSpc>
              <a:buFont typeface="Arial" pitchFamily="34" charset="0"/>
              <a:buChar char="•"/>
            </a:pPr>
            <a:r>
              <a:rPr lang="en-US" sz="2400" dirty="0" smtClean="0"/>
              <a:t>Inadequate time and/or staff</a:t>
            </a:r>
          </a:p>
          <a:p>
            <a:pPr marL="347663" indent="-347663">
              <a:lnSpc>
                <a:spcPct val="90000"/>
              </a:lnSpc>
              <a:buFont typeface="Arial" pitchFamily="34" charset="0"/>
              <a:buChar char="•"/>
            </a:pPr>
            <a:r>
              <a:rPr lang="en-US" sz="2400" dirty="0" smtClean="0"/>
              <a:t>Unpredictability of revenues and expenditures</a:t>
            </a:r>
          </a:p>
          <a:p>
            <a:pPr marL="347663" indent="-347663">
              <a:lnSpc>
                <a:spcPct val="90000"/>
              </a:lnSpc>
              <a:buFont typeface="Arial" pitchFamily="34" charset="0"/>
              <a:buChar char="•"/>
            </a:pPr>
            <a:r>
              <a:rPr lang="en-US" sz="2400" dirty="0" smtClean="0"/>
              <a:t>Lack of information and communication</a:t>
            </a:r>
          </a:p>
          <a:p>
            <a:pPr marL="347663" indent="-347663">
              <a:lnSpc>
                <a:spcPct val="90000"/>
              </a:lnSpc>
              <a:buFont typeface="Arial" pitchFamily="34" charset="0"/>
              <a:buChar char="•"/>
            </a:pPr>
            <a:r>
              <a:rPr lang="en-US" sz="2400" dirty="0" smtClean="0"/>
              <a:t>Lack of adequate technology</a:t>
            </a:r>
          </a:p>
        </p:txBody>
      </p:sp>
      <p:pic>
        <p:nvPicPr>
          <p:cNvPr id="4" name="Picture 2" descr="http://t3.gstatic.com/images?q=tbn:ANd9GcTp-VhSdJnaXlpjqU0TmjwpAJio539TZoPRm9pTUz3I2o8dcqFGcQ"/>
          <p:cNvPicPr>
            <a:picLocks noChangeAspect="1" noChangeArrowheads="1"/>
          </p:cNvPicPr>
          <p:nvPr/>
        </p:nvPicPr>
        <p:blipFill>
          <a:blip r:embed="rId3" cstate="print"/>
          <a:srcRect/>
          <a:stretch>
            <a:fillRect/>
          </a:stretch>
        </p:blipFill>
        <p:spPr bwMode="auto">
          <a:xfrm>
            <a:off x="188259" y="6257365"/>
            <a:ext cx="1604682" cy="600635"/>
          </a:xfrm>
          <a:prstGeom prst="rect">
            <a:avLst/>
          </a:prstGeom>
          <a:noFill/>
        </p:spPr>
      </p:pic>
      <p:sp>
        <p:nvSpPr>
          <p:cNvPr id="6" name="Slide Number Placeholder 5"/>
          <p:cNvSpPr>
            <a:spLocks noGrp="1"/>
          </p:cNvSpPr>
          <p:nvPr>
            <p:ph type="sldNum" sz="quarter" idx="4"/>
          </p:nvPr>
        </p:nvSpPr>
        <p:spPr/>
        <p:txBody>
          <a:bodyPr/>
          <a:lstStyle/>
          <a:p>
            <a:pPr algn="r"/>
            <a:fld id="{C67C72BF-1F5D-4637-B4BC-DD2639B204D9}" type="slidenum">
              <a:rPr lang="en-US" smtClean="0"/>
              <a:pPr algn="r"/>
              <a:t>7</a:t>
            </a:fld>
            <a:endParaRPr lang="en-US" dirty="0"/>
          </a:p>
        </p:txBody>
      </p:sp>
    </p:spTree>
  </p:cSld>
  <p:clrMapOvr>
    <a:masterClrMapping/>
  </p:clrMapOvr>
  <p:transition>
    <p:blinds/>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04800" y="228600"/>
            <a:ext cx="7772400" cy="576943"/>
          </a:xfrm>
          <a:noFill/>
        </p:spPr>
        <p:txBody>
          <a:bodyPr lIns="92062" tIns="46032" rIns="92062" bIns="46032"/>
          <a:lstStyle/>
          <a:p>
            <a:pPr>
              <a:buClr>
                <a:schemeClr val="tx1"/>
              </a:buClr>
            </a:pPr>
            <a:r>
              <a:rPr lang="en-US" dirty="0" smtClean="0"/>
              <a:t>Types of Cash Forecasts</a:t>
            </a:r>
            <a:endParaRPr lang="en-US" sz="1800" dirty="0" smtClean="0"/>
          </a:p>
        </p:txBody>
      </p:sp>
      <p:sp>
        <p:nvSpPr>
          <p:cNvPr id="17411" name="Rectangle 3"/>
          <p:cNvSpPr>
            <a:spLocks noGrp="1" noChangeArrowheads="1"/>
          </p:cNvSpPr>
          <p:nvPr>
            <p:ph type="body" idx="1"/>
          </p:nvPr>
        </p:nvSpPr>
        <p:spPr>
          <a:xfrm>
            <a:off x="549502" y="1372961"/>
            <a:ext cx="7915275" cy="4398963"/>
          </a:xfrm>
          <a:noFill/>
        </p:spPr>
        <p:txBody>
          <a:bodyPr lIns="92062" tIns="46032" rIns="92062" bIns="46032"/>
          <a:lstStyle/>
          <a:p>
            <a:r>
              <a:rPr lang="en-US" sz="2400" dirty="0" smtClean="0"/>
              <a:t>Annual Forecasts</a:t>
            </a:r>
            <a:endParaRPr lang="en-US" sz="2400" b="1" dirty="0" smtClean="0"/>
          </a:p>
          <a:p>
            <a:pPr lvl="1"/>
            <a:r>
              <a:rPr lang="en-US" sz="2000" dirty="0" smtClean="0"/>
              <a:t>Estimates monthly cash position</a:t>
            </a:r>
          </a:p>
          <a:p>
            <a:pPr lvl="1"/>
            <a:r>
              <a:rPr lang="en-US" sz="2000" dirty="0" smtClean="0"/>
              <a:t>Determines cash available for investments </a:t>
            </a:r>
          </a:p>
          <a:p>
            <a:pPr lvl="1"/>
            <a:r>
              <a:rPr lang="en-US" sz="2000" dirty="0" smtClean="0"/>
              <a:t>Provides a useful monthly overview for investment decision-making</a:t>
            </a:r>
          </a:p>
          <a:p>
            <a:pPr lvl="1"/>
            <a:r>
              <a:rPr lang="en-US" sz="2000" dirty="0" smtClean="0"/>
              <a:t>Prepared for this fiscal year and next one- to two-fiscal years</a:t>
            </a:r>
          </a:p>
        </p:txBody>
      </p:sp>
      <p:pic>
        <p:nvPicPr>
          <p:cNvPr id="4" name="Picture 2" descr="http://t3.gstatic.com/images?q=tbn:ANd9GcTp-VhSdJnaXlpjqU0TmjwpAJio539TZoPRm9pTUz3I2o8dcqFGcQ"/>
          <p:cNvPicPr>
            <a:picLocks noChangeAspect="1" noChangeArrowheads="1"/>
          </p:cNvPicPr>
          <p:nvPr/>
        </p:nvPicPr>
        <p:blipFill>
          <a:blip r:embed="rId3" cstate="print"/>
          <a:srcRect/>
          <a:stretch>
            <a:fillRect/>
          </a:stretch>
        </p:blipFill>
        <p:spPr bwMode="auto">
          <a:xfrm>
            <a:off x="188259" y="6257365"/>
            <a:ext cx="1604682" cy="600635"/>
          </a:xfrm>
          <a:prstGeom prst="rect">
            <a:avLst/>
          </a:prstGeom>
          <a:noFill/>
        </p:spPr>
      </p:pic>
      <p:sp>
        <p:nvSpPr>
          <p:cNvPr id="6" name="Slide Number Placeholder 5"/>
          <p:cNvSpPr>
            <a:spLocks noGrp="1"/>
          </p:cNvSpPr>
          <p:nvPr>
            <p:ph type="sldNum" sz="quarter" idx="4"/>
          </p:nvPr>
        </p:nvSpPr>
        <p:spPr/>
        <p:txBody>
          <a:bodyPr/>
          <a:lstStyle/>
          <a:p>
            <a:pPr algn="r"/>
            <a:fld id="{C67C72BF-1F5D-4637-B4BC-DD2639B204D9}" type="slidenum">
              <a:rPr lang="en-US" smtClean="0"/>
              <a:pPr algn="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dirty="0" smtClean="0"/>
              <a:t>Types of Cash Forecasts</a:t>
            </a:r>
          </a:p>
        </p:txBody>
      </p:sp>
      <p:sp>
        <p:nvSpPr>
          <p:cNvPr id="18435" name="Rectangle 3"/>
          <p:cNvSpPr>
            <a:spLocks noGrp="1" noChangeArrowheads="1"/>
          </p:cNvSpPr>
          <p:nvPr>
            <p:ph type="body" idx="1"/>
          </p:nvPr>
        </p:nvSpPr>
        <p:spPr>
          <a:xfrm>
            <a:off x="533400" y="1153886"/>
            <a:ext cx="8229600" cy="4953000"/>
          </a:xfrm>
        </p:spPr>
        <p:txBody>
          <a:bodyPr/>
          <a:lstStyle/>
          <a:p>
            <a:r>
              <a:rPr lang="en-US" sz="2400" dirty="0" smtClean="0"/>
              <a:t>Project-based Forecasts</a:t>
            </a:r>
          </a:p>
          <a:p>
            <a:pPr lvl="1"/>
            <a:r>
              <a:rPr lang="en-US" sz="2000" dirty="0" smtClean="0"/>
              <a:t>Provides monthly data on status of capital projects</a:t>
            </a:r>
          </a:p>
          <a:p>
            <a:pPr lvl="1"/>
            <a:r>
              <a:rPr lang="en-US" sz="2000" dirty="0" smtClean="0"/>
              <a:t>Helps fine tune monthly and weekly forecasts</a:t>
            </a:r>
          </a:p>
          <a:p>
            <a:pPr lvl="1"/>
            <a:r>
              <a:rPr lang="en-US" sz="2000" dirty="0" smtClean="0"/>
              <a:t>May require input from contractors or in-house project managers</a:t>
            </a:r>
          </a:p>
          <a:p>
            <a:endParaRPr lang="en-US" dirty="0" smtClean="0"/>
          </a:p>
        </p:txBody>
      </p:sp>
      <p:pic>
        <p:nvPicPr>
          <p:cNvPr id="4" name="Picture 2" descr="http://t3.gstatic.com/images?q=tbn:ANd9GcTp-VhSdJnaXlpjqU0TmjwpAJio539TZoPRm9pTUz3I2o8dcqFGcQ"/>
          <p:cNvPicPr>
            <a:picLocks noChangeAspect="1" noChangeArrowheads="1"/>
          </p:cNvPicPr>
          <p:nvPr/>
        </p:nvPicPr>
        <p:blipFill>
          <a:blip r:embed="rId3" cstate="print"/>
          <a:srcRect/>
          <a:stretch>
            <a:fillRect/>
          </a:stretch>
        </p:blipFill>
        <p:spPr bwMode="auto">
          <a:xfrm>
            <a:off x="188259" y="6257365"/>
            <a:ext cx="1604682" cy="600635"/>
          </a:xfrm>
          <a:prstGeom prst="rect">
            <a:avLst/>
          </a:prstGeom>
          <a:noFill/>
        </p:spPr>
      </p:pic>
      <p:sp>
        <p:nvSpPr>
          <p:cNvPr id="6" name="Slide Number Placeholder 5"/>
          <p:cNvSpPr>
            <a:spLocks noGrp="1"/>
          </p:cNvSpPr>
          <p:nvPr>
            <p:ph type="sldNum" sz="quarter" idx="4"/>
          </p:nvPr>
        </p:nvSpPr>
        <p:spPr/>
        <p:txBody>
          <a:bodyPr/>
          <a:lstStyle/>
          <a:p>
            <a:pPr algn="r"/>
            <a:fld id="{C67C72BF-1F5D-4637-B4BC-DD2639B204D9}" type="slidenum">
              <a:rPr lang="en-US" smtClean="0"/>
              <a:pPr algn="r"/>
              <a:t>9</a:t>
            </a:fld>
            <a:endParaRPr lang="en-US" dirty="0"/>
          </a:p>
        </p:txBody>
      </p:sp>
    </p:spTree>
  </p:cSld>
  <p:clrMapOvr>
    <a:masterClrMapping/>
  </p:clrMapOvr>
</p:sld>
</file>

<file path=ppt/theme/theme1.xml><?xml version="1.0" encoding="utf-8"?>
<a:theme xmlns:a="http://schemas.openxmlformats.org/drawingml/2006/main" name="2012_CW PowerPoint Template">
  <a:themeElements>
    <a:clrScheme name="Custom 1">
      <a:dk1>
        <a:srgbClr val="514E4C"/>
      </a:dk1>
      <a:lt1>
        <a:sysClr val="window" lastClr="FFFFFF"/>
      </a:lt1>
      <a:dk2>
        <a:srgbClr val="649196"/>
      </a:dk2>
      <a:lt2>
        <a:srgbClr val="EEECE1"/>
      </a:lt2>
      <a:accent1>
        <a:srgbClr val="4F81BD"/>
      </a:accent1>
      <a:accent2>
        <a:srgbClr val="095784"/>
      </a:accent2>
      <a:accent3>
        <a:srgbClr val="9AAB5D"/>
      </a:accent3>
      <a:accent4>
        <a:srgbClr val="DACA8C"/>
      </a:accent4>
      <a:accent5>
        <a:srgbClr val="7AB8CF"/>
      </a:accent5>
      <a:accent6>
        <a:srgbClr val="C77E5B"/>
      </a:accent6>
      <a:hlink>
        <a:srgbClr val="AFBAC6"/>
      </a:hlink>
      <a:folHlink>
        <a:srgbClr val="A0D6AA"/>
      </a:folHlink>
    </a:clrScheme>
    <a:fontScheme name="Cutwater Asset Management">
      <a:majorFont>
        <a:latin typeface="Arial"/>
        <a:ea typeface=""/>
        <a:cs typeface=""/>
      </a:majorFont>
      <a:minorFont>
        <a:latin typeface="Arial Narrow"/>
        <a:ea typeface=""/>
        <a:cs typeface=""/>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
    <a:dk1>
      <a:srgbClr val="000000"/>
    </a:dk1>
    <a:lt1>
      <a:srgbClr val="FFFFFF"/>
    </a:lt1>
    <a:dk2>
      <a:srgbClr val="DDDDDD"/>
    </a:dk2>
    <a:lt2>
      <a:srgbClr val="969696"/>
    </a:lt2>
    <a:accent1>
      <a:srgbClr val="596E85"/>
    </a:accent1>
    <a:accent2>
      <a:srgbClr val="C77E5B"/>
    </a:accent2>
    <a:accent3>
      <a:srgbClr val="FFFFFF"/>
    </a:accent3>
    <a:accent4>
      <a:srgbClr val="000000"/>
    </a:accent4>
    <a:accent5>
      <a:srgbClr val="B5BAC2"/>
    </a:accent5>
    <a:accent6>
      <a:srgbClr val="B47252"/>
    </a:accent6>
    <a:hlink>
      <a:srgbClr val="7AB8CF"/>
    </a:hlink>
    <a:folHlink>
      <a:srgbClr val="9AAB5D"/>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
    <a:dk1>
      <a:srgbClr val="000000"/>
    </a:dk1>
    <a:lt1>
      <a:srgbClr val="FFFFFF"/>
    </a:lt1>
    <a:dk2>
      <a:srgbClr val="DDDDDD"/>
    </a:dk2>
    <a:lt2>
      <a:srgbClr val="969696"/>
    </a:lt2>
    <a:accent1>
      <a:srgbClr val="596E85"/>
    </a:accent1>
    <a:accent2>
      <a:srgbClr val="C77E5B"/>
    </a:accent2>
    <a:accent3>
      <a:srgbClr val="FFFFFF"/>
    </a:accent3>
    <a:accent4>
      <a:srgbClr val="000000"/>
    </a:accent4>
    <a:accent5>
      <a:srgbClr val="B5BAC2"/>
    </a:accent5>
    <a:accent6>
      <a:srgbClr val="B47252"/>
    </a:accent6>
    <a:hlink>
      <a:srgbClr val="7AB8CF"/>
    </a:hlink>
    <a:folHlink>
      <a:srgbClr val="9AAB5D"/>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
    <a:dk1>
      <a:srgbClr val="000000"/>
    </a:dk1>
    <a:lt1>
      <a:srgbClr val="FFFFFF"/>
    </a:lt1>
    <a:dk2>
      <a:srgbClr val="DDDDDD"/>
    </a:dk2>
    <a:lt2>
      <a:srgbClr val="969696"/>
    </a:lt2>
    <a:accent1>
      <a:srgbClr val="596E85"/>
    </a:accent1>
    <a:accent2>
      <a:srgbClr val="C77E5B"/>
    </a:accent2>
    <a:accent3>
      <a:srgbClr val="FFFFFF"/>
    </a:accent3>
    <a:accent4>
      <a:srgbClr val="000000"/>
    </a:accent4>
    <a:accent5>
      <a:srgbClr val="B5BAC2"/>
    </a:accent5>
    <a:accent6>
      <a:srgbClr val="B47252"/>
    </a:accent6>
    <a:hlink>
      <a:srgbClr val="7AB8CF"/>
    </a:hlink>
    <a:folHlink>
      <a:srgbClr val="9AAB5D"/>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
    <a:dk1>
      <a:srgbClr val="000000"/>
    </a:dk1>
    <a:lt1>
      <a:srgbClr val="FFFFFF"/>
    </a:lt1>
    <a:dk2>
      <a:srgbClr val="DDDDDD"/>
    </a:dk2>
    <a:lt2>
      <a:srgbClr val="969696"/>
    </a:lt2>
    <a:accent1>
      <a:srgbClr val="596E85"/>
    </a:accent1>
    <a:accent2>
      <a:srgbClr val="C77E5B"/>
    </a:accent2>
    <a:accent3>
      <a:srgbClr val="FFFFFF"/>
    </a:accent3>
    <a:accent4>
      <a:srgbClr val="000000"/>
    </a:accent4>
    <a:accent5>
      <a:srgbClr val="B5BAC2"/>
    </a:accent5>
    <a:accent6>
      <a:srgbClr val="B47252"/>
    </a:accent6>
    <a:hlink>
      <a:srgbClr val="7AB8CF"/>
    </a:hlink>
    <a:folHlink>
      <a:srgbClr val="9AAB5D"/>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731</TotalTime>
  <Words>4942</Words>
  <Application>Microsoft Office PowerPoint</Application>
  <PresentationFormat>On-screen Show (4:3)</PresentationFormat>
  <Paragraphs>751</Paragraphs>
  <Slides>52</Slides>
  <Notes>50</Notes>
  <HiddenSlides>0</HiddenSlides>
  <MMClips>0</MMClips>
  <ScaleCrop>false</ScaleCrop>
  <HeadingPairs>
    <vt:vector size="6" baseType="variant">
      <vt:variant>
        <vt:lpstr>Theme</vt:lpstr>
      </vt:variant>
      <vt:variant>
        <vt:i4>1</vt:i4>
      </vt:variant>
      <vt:variant>
        <vt:lpstr>Embedded OLE Servers</vt:lpstr>
      </vt:variant>
      <vt:variant>
        <vt:i4>3</vt:i4>
      </vt:variant>
      <vt:variant>
        <vt:lpstr>Slide Titles</vt:lpstr>
      </vt:variant>
      <vt:variant>
        <vt:i4>52</vt:i4>
      </vt:variant>
    </vt:vector>
  </HeadingPairs>
  <TitlesOfParts>
    <vt:vector size="56" baseType="lpstr">
      <vt:lpstr>2012_CW PowerPoint Template</vt:lpstr>
      <vt:lpstr>Chart</vt:lpstr>
      <vt:lpstr>Worksheet</vt:lpstr>
      <vt:lpstr>Microsoft Excel 97-2003 Worksheet</vt:lpstr>
      <vt:lpstr>Drivers of Portfolio Performance </vt:lpstr>
      <vt:lpstr>Cash Flow Forecasting</vt:lpstr>
      <vt:lpstr>Do you really need most of your funds within the next 24 hours?</vt:lpstr>
      <vt:lpstr>Target Duration: Risk/Return Tradeoff</vt:lpstr>
      <vt:lpstr>What is a Cash Flow Forecast?</vt:lpstr>
      <vt:lpstr>Why Prepare a Cash Flow Forecast?</vt:lpstr>
      <vt:lpstr>Major Impediments to Forecasting</vt:lpstr>
      <vt:lpstr>Types of Cash Forecasts</vt:lpstr>
      <vt:lpstr>Types of Cash Forecasts</vt:lpstr>
      <vt:lpstr>Tools for Cash Flow Forecasting</vt:lpstr>
      <vt:lpstr>Identify Revenues and Expenditures</vt:lpstr>
      <vt:lpstr>Forecasting Receipts</vt:lpstr>
      <vt:lpstr>PowerPoint Presentation</vt:lpstr>
      <vt:lpstr>Forecasting Disbursements</vt:lpstr>
      <vt:lpstr>PowerPoint Presentation</vt:lpstr>
      <vt:lpstr>Creating a Cash Flow Forecast</vt:lpstr>
      <vt:lpstr>PowerPoint Presentation</vt:lpstr>
      <vt:lpstr>Estimate Timing of Investments</vt:lpstr>
      <vt:lpstr>Required Liquidity</vt:lpstr>
      <vt:lpstr>Comprehensive Cash Flow Forecast</vt:lpstr>
      <vt:lpstr>Review Cash Forecast</vt:lpstr>
      <vt:lpstr>Portfolio Management</vt:lpstr>
      <vt:lpstr>How Did We Get Here?</vt:lpstr>
      <vt:lpstr>Active Management Strategies</vt:lpstr>
      <vt:lpstr>Duration Management </vt:lpstr>
      <vt:lpstr>Cash Flow Analysis</vt:lpstr>
      <vt:lpstr>Traditional Portfolio Structure</vt:lpstr>
      <vt:lpstr>Analyzing the Risk/Return Tradeoff</vt:lpstr>
      <vt:lpstr>Reduces Volatility of Returns</vt:lpstr>
      <vt:lpstr>Duration Management - Looking Forward</vt:lpstr>
      <vt:lpstr>Duration Management</vt:lpstr>
      <vt:lpstr>Yield Curve - top of the interest rate cycle</vt:lpstr>
      <vt:lpstr>Yield Curve - bottom of the interest rate cycle</vt:lpstr>
      <vt:lpstr>Sector Allocation</vt:lpstr>
      <vt:lpstr>Sector Allocation - Treasury, Agency &amp; Corporate </vt:lpstr>
      <vt:lpstr>Sector Allocation – Treasury, Agency &amp; Corporate </vt:lpstr>
      <vt:lpstr>Sector Allocation - Treasury to Agency Spreads</vt:lpstr>
      <vt:lpstr>Sector Allocation – Corporate MTN</vt:lpstr>
      <vt:lpstr>Sector Allocation – Corporate MTN</vt:lpstr>
      <vt:lpstr>PowerPoint Presentation</vt:lpstr>
      <vt:lpstr>Security Selection – Security Structure</vt:lpstr>
      <vt:lpstr>Security Selection - Structure</vt:lpstr>
      <vt:lpstr>Security Selection - Structure</vt:lpstr>
      <vt:lpstr>How Many Callables is Too Many?</vt:lpstr>
      <vt:lpstr>How Many Callables is Too Many?</vt:lpstr>
      <vt:lpstr>Security Selection - Structure</vt:lpstr>
      <vt:lpstr>Security Selection – Credit Analysis </vt:lpstr>
      <vt:lpstr>Credit Exposure – Are you a sitting duck?</vt:lpstr>
      <vt:lpstr>Practical Example – credit analysis</vt:lpstr>
      <vt:lpstr>PowerPoint Presentation</vt:lpstr>
      <vt:lpstr>Risk Return Tradeoff </vt:lpstr>
      <vt:lpstr>Drivers of Portfolio Performance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Radha Sukhu</dc:creator>
  <cp:lastModifiedBy>Janet</cp:lastModifiedBy>
  <cp:revision>91</cp:revision>
  <dcterms:created xsi:type="dcterms:W3CDTF">2012-07-06T19:04:04Z</dcterms:created>
  <dcterms:modified xsi:type="dcterms:W3CDTF">2013-02-23T23:31:05Z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HighlightLinks~0">
    <vt:lpwstr>True</vt:lpwstr>
  </property>
</Properties>
</file>